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0" r:id="rId2"/>
    <p:sldId id="419" r:id="rId3"/>
    <p:sldId id="418" r:id="rId4"/>
    <p:sldId id="420" r:id="rId5"/>
    <p:sldId id="421" r:id="rId6"/>
    <p:sldId id="422" r:id="rId7"/>
    <p:sldId id="423" r:id="rId8"/>
    <p:sldId id="424" r:id="rId9"/>
    <p:sldId id="441"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Lst>
  <p:sldSz cx="12192000" cy="6858000"/>
  <p:notesSz cx="7315200" cy="96012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74777A"/>
    <a:srgbClr val="6C1035"/>
    <a:srgbClr val="75787B"/>
    <a:srgbClr val="E87822"/>
    <a:srgbClr val="E5E1E6"/>
    <a:srgbClr val="53313B"/>
    <a:srgbClr val="E87722"/>
    <a:srgbClr val="861F41"/>
    <a:srgbClr val="E88B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chemeClr val="accent1"/>
        </a:fontRef>
        <a:schemeClr val="accent1"/>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rgbClr val="D3CACC"/>
          </a:solidFill>
        </a:fill>
      </a:tcStyle>
    </a:wholeTbl>
    <a:band2H>
      <a:tcTxStyle/>
      <a:tcStyle>
        <a:tcBdr/>
        <a:fill>
          <a:solidFill>
            <a:srgbClr val="EAE6E7"/>
          </a:solidFill>
        </a:fill>
      </a:tcStyle>
    </a:band2H>
    <a:firstCol>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firstCol>
    <a:la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381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lastRow>
    <a:fir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381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firstRow>
  </a:tblStyle>
  <a:tblStyle styleId="{C7B018BB-80A7-4F77-B60F-C8B233D01FF8}" styleName="">
    <a:tblBg/>
    <a:wholeTbl>
      <a:tcTxStyle b="off" i="off">
        <a:fontRef idx="major">
          <a:schemeClr val="accent1"/>
        </a:fontRef>
        <a:schemeClr val="accent1"/>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3"/>
          </a:solidFill>
        </a:fill>
      </a:tcStyle>
    </a:firstCol>
    <a:la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381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3"/>
          </a:solidFill>
        </a:fill>
      </a:tcStyle>
    </a:lastRow>
    <a:fir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381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3"/>
          </a:solidFill>
        </a:fill>
      </a:tcStyle>
    </a:firstRow>
  </a:tblStyle>
  <a:tblStyle styleId="{EEE7283C-3CF3-47DC-8721-378D4A62B228}" styleName="">
    <a:tblBg/>
    <a:wholeTbl>
      <a:tcTxStyle b="off" i="off">
        <a:fontRef idx="major">
          <a:schemeClr val="accent1"/>
        </a:fontRef>
        <a:schemeClr val="accent1"/>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rgbClr val="CACDD4"/>
          </a:solidFill>
        </a:fill>
      </a:tcStyle>
    </a:wholeTbl>
    <a:band2H>
      <a:tcTxStyle/>
      <a:tcStyle>
        <a:tcBdr/>
        <a:fill>
          <a:solidFill>
            <a:srgbClr val="E6E7EB"/>
          </a:solidFill>
        </a:fill>
      </a:tcStyle>
    </a:band2H>
    <a:firstCol>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6"/>
          </a:solidFill>
        </a:fill>
      </a:tcStyle>
    </a:firstCol>
    <a:la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381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6"/>
          </a:solidFill>
        </a:fill>
      </a:tcStyle>
    </a:lastRow>
    <a:fir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381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6"/>
          </a:solidFill>
        </a:fill>
      </a:tcStyle>
    </a:firstRow>
  </a:tblStyle>
  <a:tblStyle styleId="{CF821DB8-F4EB-4A41-A1BA-3FCAFE7338EE}" styleName="">
    <a:tblBg/>
    <a:wholeTbl>
      <a:tcTxStyle b="off" i="off">
        <a:fontRef idx="major">
          <a:schemeClr val="accent1"/>
        </a:fontRef>
        <a:schemeClr val="accent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AE6E7"/>
          </a:solidFill>
        </a:fill>
      </a:tcStyle>
    </a:wholeTbl>
    <a:band2H>
      <a:tcTxStyle/>
      <a:tcStyle>
        <a:tcBdr/>
        <a:fill>
          <a:solidFill>
            <a:schemeClr val="accent2"/>
          </a:solidFill>
        </a:fill>
      </a:tcStyle>
    </a:band2H>
    <a:firstCol>
      <a:tcTxStyle b="on" i="off">
        <a:fontRef idx="major">
          <a:schemeClr val="accent2"/>
        </a:fontRef>
        <a:schemeClr val="accent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chemeClr val="accent1"/>
        </a:fontRef>
        <a:schemeClr val="accent1"/>
      </a:tcTxStyle>
      <a:tcStyle>
        <a:tcBdr>
          <a:left>
            <a:ln w="12700" cap="flat">
              <a:noFill/>
              <a:miter lim="400000"/>
            </a:ln>
          </a:left>
          <a:right>
            <a:ln w="12700" cap="flat">
              <a:noFill/>
              <a:miter lim="400000"/>
            </a:ln>
          </a:right>
          <a:top>
            <a:ln w="50800" cap="flat">
              <a:solidFill>
                <a:schemeClr val="accent1"/>
              </a:solidFill>
              <a:prstDash val="solid"/>
              <a:round/>
            </a:ln>
          </a:top>
          <a:bottom>
            <a:ln w="25400" cap="flat">
              <a:solidFill>
                <a:schemeClr val="accent1"/>
              </a:solidFill>
              <a:prstDash val="solid"/>
              <a:round/>
            </a:ln>
          </a:bottom>
          <a:insideH>
            <a:ln w="12700" cap="flat">
              <a:noFill/>
              <a:miter lim="400000"/>
            </a:ln>
          </a:insideH>
          <a:insideV>
            <a:ln w="12700" cap="flat">
              <a:noFill/>
              <a:miter lim="400000"/>
            </a:ln>
          </a:insideV>
        </a:tcBdr>
        <a:fill>
          <a:solidFill>
            <a:schemeClr val="accent2"/>
          </a:solidFill>
        </a:fill>
      </a:tcStyle>
    </a:lastRow>
    <a:firstRow>
      <a:tcTxStyle b="on" i="off">
        <a:fontRef idx="major">
          <a:schemeClr val="accent2"/>
        </a:fontRef>
        <a:schemeClr val="accent2"/>
      </a:tcTxStyle>
      <a:tcStyle>
        <a:tcBdr>
          <a:left>
            <a:ln w="12700" cap="flat">
              <a:noFill/>
              <a:miter lim="400000"/>
            </a:ln>
          </a:left>
          <a:right>
            <a:ln w="12700" cap="flat">
              <a:noFill/>
              <a:miter lim="400000"/>
            </a:ln>
          </a:right>
          <a:top>
            <a:ln w="25400" cap="flat">
              <a:solidFill>
                <a:schemeClr val="accent1"/>
              </a:solidFill>
              <a:prstDash val="solid"/>
              <a:round/>
            </a:ln>
          </a:top>
          <a:bottom>
            <a:ln w="25400" cap="flat">
              <a:solidFill>
                <a:schemeClr val="accent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chemeClr val="accent1"/>
        </a:fontRef>
        <a:schemeClr val="accent1"/>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rgbClr val="D3CACC"/>
          </a:solidFill>
        </a:fill>
      </a:tcStyle>
    </a:wholeTbl>
    <a:band2H>
      <a:tcTxStyle/>
      <a:tcStyle>
        <a:tcBdr/>
        <a:fill>
          <a:solidFill>
            <a:srgbClr val="EAE6E7"/>
          </a:solidFill>
        </a:fill>
      </a:tcStyle>
    </a:band2H>
    <a:firstCol>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firstCol>
    <a:la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38100" cap="flat">
              <a:solidFill>
                <a:schemeClr val="accent2"/>
              </a:solidFill>
              <a:prstDash val="solid"/>
              <a:round/>
            </a:ln>
          </a:top>
          <a:bottom>
            <a:ln w="127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lastRow>
    <a:firstRow>
      <a:tcTxStyle b="on" i="off">
        <a:fontRef idx="major">
          <a:schemeClr val="accent2"/>
        </a:fontRef>
        <a:schemeClr val="accent2"/>
      </a:tcTxStyle>
      <a:tcStyle>
        <a:tcBdr>
          <a:left>
            <a:ln w="12700" cap="flat">
              <a:solidFill>
                <a:schemeClr val="accent2"/>
              </a:solidFill>
              <a:prstDash val="solid"/>
              <a:round/>
            </a:ln>
          </a:left>
          <a:right>
            <a:ln w="12700" cap="flat">
              <a:solidFill>
                <a:schemeClr val="accent2"/>
              </a:solidFill>
              <a:prstDash val="solid"/>
              <a:round/>
            </a:ln>
          </a:right>
          <a:top>
            <a:ln w="12700" cap="flat">
              <a:solidFill>
                <a:schemeClr val="accent2"/>
              </a:solidFill>
              <a:prstDash val="solid"/>
              <a:round/>
            </a:ln>
          </a:top>
          <a:bottom>
            <a:ln w="38100" cap="flat">
              <a:solidFill>
                <a:schemeClr val="accent2"/>
              </a:solidFill>
              <a:prstDash val="solid"/>
              <a:round/>
            </a:ln>
          </a:bottom>
          <a:insideH>
            <a:ln w="12700" cap="flat">
              <a:solidFill>
                <a:schemeClr val="accent2"/>
              </a:solidFill>
              <a:prstDash val="solid"/>
              <a:round/>
            </a:ln>
          </a:insideH>
          <a:insideV>
            <a:ln w="12700" cap="flat">
              <a:solidFill>
                <a:schemeClr val="accent2"/>
              </a:solidFill>
              <a:prstDash val="solid"/>
              <a:round/>
            </a:ln>
          </a:insideV>
        </a:tcBdr>
        <a:fill>
          <a:solidFill>
            <a:schemeClr val="accent1"/>
          </a:solidFill>
        </a:fill>
      </a:tcStyle>
    </a:firstRow>
  </a:tblStyle>
  <a:tblStyle styleId="{2708684C-4D16-4618-839F-0558EEFCDFE6}" styleName="">
    <a:tblBg/>
    <a:wholeTbl>
      <a:tcTxStyle b="off" i="off">
        <a:fontRef idx="major">
          <a:schemeClr val="accent1"/>
        </a:fontRef>
        <a:schemeClr val="accent1"/>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chemeClr val="accent1">
              <a:alpha val="20000"/>
            </a:schemeClr>
          </a:solidFill>
        </a:fill>
      </a:tcStyle>
    </a:wholeTbl>
    <a:band2H>
      <a:tcTxStyle/>
      <a:tcStyle>
        <a:tcBdr/>
        <a:fill>
          <a:solidFill>
            <a:schemeClr val="accent5">
              <a:hueOff val="-15428571"/>
              <a:satOff val="-30434"/>
              <a:lumOff val="9019"/>
            </a:schemeClr>
          </a:solidFill>
        </a:fill>
      </a:tcStyle>
    </a:band2H>
    <a:firstCol>
      <a:tcTxStyle b="on" i="off">
        <a:fontRef idx="major">
          <a:schemeClr val="accent1"/>
        </a:fontRef>
        <a:schemeClr val="accent1"/>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chemeClr val="accent1">
              <a:alpha val="20000"/>
            </a:schemeClr>
          </a:solidFill>
        </a:fill>
      </a:tcStyle>
    </a:firstCol>
    <a:lastRow>
      <a:tcTxStyle b="on" i="off">
        <a:fontRef idx="major">
          <a:schemeClr val="accent1"/>
        </a:fontRef>
        <a:schemeClr val="accent1"/>
      </a:tcTxStyle>
      <a:tcStyle>
        <a:tcBdr>
          <a:left>
            <a:ln w="12700" cap="flat">
              <a:solidFill>
                <a:schemeClr val="accent1"/>
              </a:solidFill>
              <a:prstDash val="solid"/>
              <a:round/>
            </a:ln>
          </a:left>
          <a:right>
            <a:ln w="12700" cap="flat">
              <a:solidFill>
                <a:schemeClr val="accent1"/>
              </a:solidFill>
              <a:prstDash val="solid"/>
              <a:round/>
            </a:ln>
          </a:right>
          <a:top>
            <a:ln w="508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noFill/>
        </a:fill>
      </a:tcStyle>
    </a:lastRow>
    <a:firstRow>
      <a:tcTxStyle b="on" i="off">
        <a:fontRef idx="major">
          <a:schemeClr val="accent1"/>
        </a:fontRef>
        <a:schemeClr val="accent1"/>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254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8"/>
    <p:restoredTop sz="94935"/>
  </p:normalViewPr>
  <p:slideViewPr>
    <p:cSldViewPr snapToGrid="0" snapToObjects="1">
      <p:cViewPr varScale="1">
        <p:scale>
          <a:sx n="109" d="100"/>
          <a:sy n="109" d="100"/>
        </p:scale>
        <p:origin x="684"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72" d="100"/>
          <a:sy n="172" d="100"/>
        </p:scale>
        <p:origin x="655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4472ACD0-DDB6-5F42-9D73-687896C9AF6A}" type="datetimeFigureOut">
              <a:rPr lang="en-US" smtClean="0"/>
              <a:t>9/21/2018</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1E0C75F-3AC2-F744-8CDC-98F5FE625E41}" type="slidenum">
              <a:rPr lang="en-US" smtClean="0"/>
              <a:t>‹#›</a:t>
            </a:fld>
            <a:endParaRPr lang="en-US"/>
          </a:p>
        </p:txBody>
      </p:sp>
    </p:spTree>
    <p:extLst>
      <p:ext uri="{BB962C8B-B14F-4D97-AF65-F5344CB8AC3E}">
        <p14:creationId xmlns:p14="http://schemas.microsoft.com/office/powerpoint/2010/main" val="1883157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9" name="Shape 139"/>
          <p:cNvSpPr>
            <a:spLocks noGrp="1" noRot="1" noChangeAspect="1"/>
          </p:cNvSpPr>
          <p:nvPr>
            <p:ph type="sldImg"/>
          </p:nvPr>
        </p:nvSpPr>
        <p:spPr>
          <a:xfrm>
            <a:off x="457200" y="720725"/>
            <a:ext cx="6400800" cy="3600450"/>
          </a:xfrm>
          <a:prstGeom prst="rect">
            <a:avLst/>
          </a:prstGeom>
        </p:spPr>
        <p:txBody>
          <a:bodyPr lIns="96661" tIns="48331" rIns="96661" bIns="48331"/>
          <a:lstStyle/>
          <a:p>
            <a:endParaRPr/>
          </a:p>
        </p:txBody>
      </p:sp>
      <p:sp>
        <p:nvSpPr>
          <p:cNvPr id="140" name="Shape 140"/>
          <p:cNvSpPr>
            <a:spLocks noGrp="1"/>
          </p:cNvSpPr>
          <p:nvPr>
            <p:ph type="body" sz="quarter" idx="1"/>
          </p:nvPr>
        </p:nvSpPr>
        <p:spPr>
          <a:xfrm>
            <a:off x="975360" y="4560570"/>
            <a:ext cx="5364480" cy="4320540"/>
          </a:xfrm>
          <a:prstGeom prst="rect">
            <a:avLst/>
          </a:prstGeom>
        </p:spPr>
        <p:txBody>
          <a:bodyPr lIns="96661" tIns="48331" rIns="96661" bIns="48331"/>
          <a:lstStyle/>
          <a:p>
            <a:endParaRPr/>
          </a:p>
        </p:txBody>
      </p:sp>
    </p:spTree>
    <p:extLst>
      <p:ext uri="{BB962C8B-B14F-4D97-AF65-F5344CB8AC3E}">
        <p14:creationId xmlns:p14="http://schemas.microsoft.com/office/powerpoint/2010/main" val="855544950"/>
      </p:ext>
    </p:extLst>
  </p:cSld>
  <p:clrMap bg1="lt1" tx1="dk1" bg2="lt2" tx2="dk2" accent1="accent1" accent2="accent2" accent3="accent3" accent4="accent4" accent5="accent5" accent6="accent6" hlink="hlink" folHlink="folHlink"/>
  <p:notesStyle>
    <a:lvl1pPr latinLnBrk="0">
      <a:defRPr sz="1200">
        <a:solidFill>
          <a:schemeClr val="accent1"/>
        </a:solidFill>
        <a:latin typeface="+mj-lt"/>
        <a:ea typeface="+mj-ea"/>
        <a:cs typeface="+mj-cs"/>
        <a:sym typeface="Calibri"/>
      </a:defRPr>
    </a:lvl1pPr>
    <a:lvl2pPr indent="228600" latinLnBrk="0">
      <a:defRPr sz="1200">
        <a:solidFill>
          <a:schemeClr val="accent1"/>
        </a:solidFill>
        <a:latin typeface="+mj-lt"/>
        <a:ea typeface="+mj-ea"/>
        <a:cs typeface="+mj-cs"/>
        <a:sym typeface="Calibri"/>
      </a:defRPr>
    </a:lvl2pPr>
    <a:lvl3pPr indent="457200" latinLnBrk="0">
      <a:defRPr sz="1200">
        <a:solidFill>
          <a:schemeClr val="accent1"/>
        </a:solidFill>
        <a:latin typeface="+mj-lt"/>
        <a:ea typeface="+mj-ea"/>
        <a:cs typeface="+mj-cs"/>
        <a:sym typeface="Calibri"/>
      </a:defRPr>
    </a:lvl3pPr>
    <a:lvl4pPr indent="685800" latinLnBrk="0">
      <a:defRPr sz="1200">
        <a:solidFill>
          <a:schemeClr val="accent1"/>
        </a:solidFill>
        <a:latin typeface="+mj-lt"/>
        <a:ea typeface="+mj-ea"/>
        <a:cs typeface="+mj-cs"/>
        <a:sym typeface="Calibri"/>
      </a:defRPr>
    </a:lvl4pPr>
    <a:lvl5pPr indent="914400" latinLnBrk="0">
      <a:defRPr sz="1200">
        <a:solidFill>
          <a:schemeClr val="accent1"/>
        </a:solidFill>
        <a:latin typeface="+mj-lt"/>
        <a:ea typeface="+mj-ea"/>
        <a:cs typeface="+mj-cs"/>
        <a:sym typeface="Calibri"/>
      </a:defRPr>
    </a:lvl5pPr>
    <a:lvl6pPr indent="1143000" latinLnBrk="0">
      <a:defRPr sz="1200">
        <a:solidFill>
          <a:schemeClr val="accent1"/>
        </a:solidFill>
        <a:latin typeface="+mj-lt"/>
        <a:ea typeface="+mj-ea"/>
        <a:cs typeface="+mj-cs"/>
        <a:sym typeface="Calibri"/>
      </a:defRPr>
    </a:lvl6pPr>
    <a:lvl7pPr indent="1371600" latinLnBrk="0">
      <a:defRPr sz="1200">
        <a:solidFill>
          <a:schemeClr val="accent1"/>
        </a:solidFill>
        <a:latin typeface="+mj-lt"/>
        <a:ea typeface="+mj-ea"/>
        <a:cs typeface="+mj-cs"/>
        <a:sym typeface="Calibri"/>
      </a:defRPr>
    </a:lvl7pPr>
    <a:lvl8pPr indent="1600200" latinLnBrk="0">
      <a:defRPr sz="1200">
        <a:solidFill>
          <a:schemeClr val="accent1"/>
        </a:solidFill>
        <a:latin typeface="+mj-lt"/>
        <a:ea typeface="+mj-ea"/>
        <a:cs typeface="+mj-cs"/>
        <a:sym typeface="Calibri"/>
      </a:defRPr>
    </a:lvl8pPr>
    <a:lvl9pPr indent="1828800" latinLnBrk="0">
      <a:defRPr sz="1200">
        <a:solidFill>
          <a:schemeClr val="accent1"/>
        </a:solidFill>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3</a:t>
            </a:fld>
            <a:endParaRPr lang="en-US" dirty="0"/>
          </a:p>
        </p:txBody>
      </p:sp>
    </p:spTree>
    <p:extLst>
      <p:ext uri="{BB962C8B-B14F-4D97-AF65-F5344CB8AC3E}">
        <p14:creationId xmlns:p14="http://schemas.microsoft.com/office/powerpoint/2010/main" val="3113785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22</a:t>
            </a:fld>
            <a:endParaRPr lang="en-US" dirty="0"/>
          </a:p>
        </p:txBody>
      </p:sp>
    </p:spTree>
    <p:extLst>
      <p:ext uri="{BB962C8B-B14F-4D97-AF65-F5344CB8AC3E}">
        <p14:creationId xmlns:p14="http://schemas.microsoft.com/office/powerpoint/2010/main" val="3802459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24</a:t>
            </a:fld>
            <a:endParaRPr lang="en-US" dirty="0"/>
          </a:p>
        </p:txBody>
      </p:sp>
    </p:spTree>
    <p:extLst>
      <p:ext uri="{BB962C8B-B14F-4D97-AF65-F5344CB8AC3E}">
        <p14:creationId xmlns:p14="http://schemas.microsoft.com/office/powerpoint/2010/main" val="644757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5</a:t>
            </a:fld>
            <a:endParaRPr lang="en-US" dirty="0"/>
          </a:p>
        </p:txBody>
      </p:sp>
    </p:spTree>
    <p:extLst>
      <p:ext uri="{BB962C8B-B14F-4D97-AF65-F5344CB8AC3E}">
        <p14:creationId xmlns:p14="http://schemas.microsoft.com/office/powerpoint/2010/main" val="2986176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7</a:t>
            </a:fld>
            <a:endParaRPr lang="en-US" dirty="0"/>
          </a:p>
        </p:txBody>
      </p:sp>
    </p:spTree>
    <p:extLst>
      <p:ext uri="{BB962C8B-B14F-4D97-AF65-F5344CB8AC3E}">
        <p14:creationId xmlns:p14="http://schemas.microsoft.com/office/powerpoint/2010/main" val="3263407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10</a:t>
            </a:fld>
            <a:endParaRPr lang="en-US" dirty="0"/>
          </a:p>
        </p:txBody>
      </p:sp>
    </p:spTree>
    <p:extLst>
      <p:ext uri="{BB962C8B-B14F-4D97-AF65-F5344CB8AC3E}">
        <p14:creationId xmlns:p14="http://schemas.microsoft.com/office/powerpoint/2010/main" val="28933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12</a:t>
            </a:fld>
            <a:endParaRPr lang="en-US" dirty="0"/>
          </a:p>
        </p:txBody>
      </p:sp>
    </p:spTree>
    <p:extLst>
      <p:ext uri="{BB962C8B-B14F-4D97-AF65-F5344CB8AC3E}">
        <p14:creationId xmlns:p14="http://schemas.microsoft.com/office/powerpoint/2010/main" val="3800497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14</a:t>
            </a:fld>
            <a:endParaRPr lang="en-US" dirty="0"/>
          </a:p>
        </p:txBody>
      </p:sp>
    </p:spTree>
    <p:extLst>
      <p:ext uri="{BB962C8B-B14F-4D97-AF65-F5344CB8AC3E}">
        <p14:creationId xmlns:p14="http://schemas.microsoft.com/office/powerpoint/2010/main" val="4221072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16</a:t>
            </a:fld>
            <a:endParaRPr lang="en-US" dirty="0"/>
          </a:p>
        </p:txBody>
      </p:sp>
    </p:spTree>
    <p:extLst>
      <p:ext uri="{BB962C8B-B14F-4D97-AF65-F5344CB8AC3E}">
        <p14:creationId xmlns:p14="http://schemas.microsoft.com/office/powerpoint/2010/main" val="2792181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18</a:t>
            </a:fld>
            <a:endParaRPr lang="en-US" dirty="0"/>
          </a:p>
        </p:txBody>
      </p:sp>
    </p:spTree>
    <p:extLst>
      <p:ext uri="{BB962C8B-B14F-4D97-AF65-F5344CB8AC3E}">
        <p14:creationId xmlns:p14="http://schemas.microsoft.com/office/powerpoint/2010/main" val="1351691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lIns="96661" tIns="48331" rIns="96661" bIns="48331"/>
          <a:lstStyle/>
          <a:p>
            <a:fld id="{0F4AC6CA-3C20-4146-82D0-CD1C76E775AB}" type="slidenum">
              <a:rPr lang="en-US" smtClean="0"/>
              <a:t>20</a:t>
            </a:fld>
            <a:endParaRPr lang="en-US" dirty="0"/>
          </a:p>
        </p:txBody>
      </p:sp>
    </p:spTree>
    <p:extLst>
      <p:ext uri="{BB962C8B-B14F-4D97-AF65-F5344CB8AC3E}">
        <p14:creationId xmlns:p14="http://schemas.microsoft.com/office/powerpoint/2010/main" val="79754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ars graphic (grey)">
    <p:spTree>
      <p:nvGrpSpPr>
        <p:cNvPr id="1" name=""/>
        <p:cNvGrpSpPr/>
        <p:nvPr/>
      </p:nvGrpSpPr>
      <p:grpSpPr>
        <a:xfrm>
          <a:off x="0" y="0"/>
          <a:ext cx="0" cy="0"/>
          <a:chOff x="0" y="0"/>
          <a:chExt cx="0" cy="0"/>
        </a:xfrm>
      </p:grpSpPr>
      <p:sp>
        <p:nvSpPr>
          <p:cNvPr id="16" name="Rectangle"/>
          <p:cNvSpPr/>
          <p:nvPr userDrawn="1"/>
        </p:nvSpPr>
        <p:spPr>
          <a:xfrm>
            <a:off x="-1" y="0"/>
            <a:ext cx="5095261" cy="6879154"/>
          </a:xfrm>
          <a:prstGeom prst="rect">
            <a:avLst/>
          </a:prstGeom>
          <a:solidFill>
            <a:schemeClr val="accent3">
              <a:lumMod val="20000"/>
              <a:lumOff val="80000"/>
            </a:schemeClr>
          </a:solidFill>
          <a:ln w="12700">
            <a:miter lim="400000"/>
          </a:ln>
        </p:spPr>
        <p:txBody>
          <a:bodyPr lIns="45719" rIns="45719" anchor="ctr"/>
          <a:lstStyle/>
          <a:p>
            <a:pPr>
              <a:defRPr>
                <a:solidFill>
                  <a:schemeClr val="accent2"/>
                </a:solidFill>
              </a:defRPr>
            </a:pPr>
            <a:endParaRPr/>
          </a:p>
        </p:txBody>
      </p:sp>
      <p:sp>
        <p:nvSpPr>
          <p:cNvPr id="7" name="Text Placeholder 6"/>
          <p:cNvSpPr>
            <a:spLocks noGrp="1"/>
          </p:cNvSpPr>
          <p:nvPr>
            <p:ph type="body" sz="quarter" idx="10" hasCustomPrompt="1"/>
          </p:nvPr>
        </p:nvSpPr>
        <p:spPr>
          <a:xfrm>
            <a:off x="895901" y="1512227"/>
            <a:ext cx="3714750" cy="642938"/>
          </a:xfrm>
          <a:prstGeom prst="rect">
            <a:avLst/>
          </a:prstGeom>
        </p:spPr>
        <p:txBody>
          <a:bodyPr>
            <a:noAutofit/>
          </a:bodyPr>
          <a:lstStyle>
            <a:lvl1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vl2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2pPr>
            <a:lvl3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3pPr>
            <a:lvl4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4pPr>
            <a:lvl5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a:ln>
                  <a:noFill/>
                </a:ln>
                <a:solidFill>
                  <a:schemeClr val="accent1"/>
                </a:solidFill>
                <a:effectLst/>
                <a:uFillTx/>
                <a:latin typeface="Acherus Grotesque"/>
                <a:ea typeface="Acherus Grotesque"/>
                <a:cs typeface="Acherus Grotesque"/>
                <a:sym typeface="Acherus Grotesque"/>
              </a:defRPr>
            </a:lvl5pPr>
          </a:lstStyle>
          <a:p>
            <a:pPr lvl="0"/>
            <a:r>
              <a:rPr lang="en-US" dirty="0"/>
              <a:t>Place </a:t>
            </a:r>
            <a:r>
              <a:rPr lang="en-US"/>
              <a:t>a short header sentence here</a:t>
            </a:r>
            <a:endParaRPr lang="en-US" dirty="0"/>
          </a:p>
        </p:txBody>
      </p:sp>
      <p:sp>
        <p:nvSpPr>
          <p:cNvPr id="9" name="Content Placeholder 8"/>
          <p:cNvSpPr>
            <a:spLocks noGrp="1"/>
          </p:cNvSpPr>
          <p:nvPr>
            <p:ph sz="quarter" idx="11" hasCustomPrompt="1"/>
          </p:nvPr>
        </p:nvSpPr>
        <p:spPr>
          <a:xfrm>
            <a:off x="895901" y="2155165"/>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grpSp>
        <p:nvGrpSpPr>
          <p:cNvPr id="17" name="Group 16">
            <a:extLst>
              <a:ext uri="{FF2B5EF4-FFF2-40B4-BE49-F238E27FC236}">
                <a16:creationId xmlns:a16="http://schemas.microsoft.com/office/drawing/2014/main" id="{C60AD47F-5E79-1A42-872C-CD3E2DD13719}"/>
              </a:ext>
            </a:extLst>
          </p:cNvPr>
          <p:cNvGrpSpPr/>
          <p:nvPr userDrawn="1"/>
        </p:nvGrpSpPr>
        <p:grpSpPr>
          <a:xfrm>
            <a:off x="7354484" y="2243270"/>
            <a:ext cx="2360556" cy="2147978"/>
            <a:chOff x="2057400" y="1371600"/>
            <a:chExt cx="4648200" cy="4229608"/>
          </a:xfrm>
        </p:grpSpPr>
        <p:sp>
          <p:nvSpPr>
            <p:cNvPr id="18" name="Freeform 3">
              <a:extLst>
                <a:ext uri="{FF2B5EF4-FFF2-40B4-BE49-F238E27FC236}">
                  <a16:creationId xmlns:a16="http://schemas.microsoft.com/office/drawing/2014/main" id="{617AAE3C-4E7B-BA45-88C9-330666BABBD2}"/>
                </a:ext>
              </a:extLst>
            </p:cNvPr>
            <p:cNvSpPr>
              <a:spLocks noEditPoints="1"/>
            </p:cNvSpPr>
            <p:nvPr/>
          </p:nvSpPr>
          <p:spPr bwMode="auto">
            <a:xfrm>
              <a:off x="2057400" y="3689041"/>
              <a:ext cx="1678147" cy="1674008"/>
            </a:xfrm>
            <a:custGeom>
              <a:avLst/>
              <a:gdLst/>
              <a:ahLst/>
              <a:cxnLst>
                <a:cxn ang="0">
                  <a:pos x="432" y="152"/>
                </a:cxn>
                <a:cxn ang="0">
                  <a:pos x="455" y="196"/>
                </a:cxn>
                <a:cxn ang="0">
                  <a:pos x="502" y="192"/>
                </a:cxn>
                <a:cxn ang="0">
                  <a:pos x="526" y="212"/>
                </a:cxn>
                <a:cxn ang="0">
                  <a:pos x="531" y="274"/>
                </a:cxn>
                <a:cxn ang="0">
                  <a:pos x="511" y="298"/>
                </a:cxn>
                <a:cxn ang="0">
                  <a:pos x="465" y="302"/>
                </a:cxn>
                <a:cxn ang="0">
                  <a:pos x="450" y="350"/>
                </a:cxn>
                <a:cxn ang="0">
                  <a:pos x="486" y="380"/>
                </a:cxn>
                <a:cxn ang="0">
                  <a:pos x="488" y="411"/>
                </a:cxn>
                <a:cxn ang="0">
                  <a:pos x="448" y="459"/>
                </a:cxn>
                <a:cxn ang="0">
                  <a:pos x="417" y="462"/>
                </a:cxn>
                <a:cxn ang="0">
                  <a:pos x="382" y="432"/>
                </a:cxn>
                <a:cxn ang="0">
                  <a:pos x="337" y="456"/>
                </a:cxn>
                <a:cxn ang="0">
                  <a:pos x="341" y="502"/>
                </a:cxn>
                <a:cxn ang="0">
                  <a:pos x="321" y="526"/>
                </a:cxn>
                <a:cxn ang="0">
                  <a:pos x="258" y="531"/>
                </a:cxn>
                <a:cxn ang="0">
                  <a:pos x="234" y="511"/>
                </a:cxn>
                <a:cxn ang="0">
                  <a:pos x="230" y="465"/>
                </a:cxn>
                <a:cxn ang="0">
                  <a:pos x="182" y="450"/>
                </a:cxn>
                <a:cxn ang="0">
                  <a:pos x="152" y="485"/>
                </a:cxn>
                <a:cxn ang="0">
                  <a:pos x="121" y="488"/>
                </a:cxn>
                <a:cxn ang="0">
                  <a:pos x="73" y="448"/>
                </a:cxn>
                <a:cxn ang="0">
                  <a:pos x="71" y="417"/>
                </a:cxn>
                <a:cxn ang="0">
                  <a:pos x="100" y="381"/>
                </a:cxn>
                <a:cxn ang="0">
                  <a:pos x="77" y="336"/>
                </a:cxn>
                <a:cxn ang="0">
                  <a:pos x="31" y="340"/>
                </a:cxn>
                <a:cxn ang="0">
                  <a:pos x="7" y="320"/>
                </a:cxn>
                <a:cxn ang="0">
                  <a:pos x="1" y="258"/>
                </a:cxn>
                <a:cxn ang="0">
                  <a:pos x="21" y="234"/>
                </a:cxn>
                <a:cxn ang="0">
                  <a:pos x="68" y="230"/>
                </a:cxn>
                <a:cxn ang="0">
                  <a:pos x="83" y="182"/>
                </a:cxn>
                <a:cxn ang="0">
                  <a:pos x="47" y="152"/>
                </a:cxn>
                <a:cxn ang="0">
                  <a:pos x="45" y="121"/>
                </a:cxn>
                <a:cxn ang="0">
                  <a:pos x="85" y="73"/>
                </a:cxn>
                <a:cxn ang="0">
                  <a:pos x="116" y="70"/>
                </a:cxn>
                <a:cxn ang="0">
                  <a:pos x="152" y="100"/>
                </a:cxn>
                <a:cxn ang="0">
                  <a:pos x="196" y="77"/>
                </a:cxn>
                <a:cxn ang="0">
                  <a:pos x="192" y="31"/>
                </a:cxn>
                <a:cxn ang="0">
                  <a:pos x="212" y="7"/>
                </a:cxn>
                <a:cxn ang="0">
                  <a:pos x="275" y="1"/>
                </a:cxn>
                <a:cxn ang="0">
                  <a:pos x="298" y="21"/>
                </a:cxn>
                <a:cxn ang="0">
                  <a:pos x="303" y="68"/>
                </a:cxn>
                <a:cxn ang="0">
                  <a:pos x="350" y="83"/>
                </a:cxn>
                <a:cxn ang="0">
                  <a:pos x="380" y="47"/>
                </a:cxn>
                <a:cxn ang="0">
                  <a:pos x="411" y="44"/>
                </a:cxn>
                <a:cxn ang="0">
                  <a:pos x="460" y="84"/>
                </a:cxn>
                <a:cxn ang="0">
                  <a:pos x="462" y="115"/>
                </a:cxn>
                <a:cxn ang="0">
                  <a:pos x="432" y="152"/>
                </a:cxn>
                <a:cxn ang="0">
                  <a:pos x="331" y="189"/>
                </a:cxn>
                <a:cxn ang="0">
                  <a:pos x="189" y="201"/>
                </a:cxn>
                <a:cxn ang="0">
                  <a:pos x="202" y="344"/>
                </a:cxn>
                <a:cxn ang="0">
                  <a:pos x="344" y="331"/>
                </a:cxn>
                <a:cxn ang="0">
                  <a:pos x="331" y="189"/>
                </a:cxn>
              </a:cxnLst>
              <a:rect l="0" t="0" r="r" b="b"/>
              <a:pathLst>
                <a:path w="533" h="532">
                  <a:moveTo>
                    <a:pt x="432" y="152"/>
                  </a:moveTo>
                  <a:cubicBezTo>
                    <a:pt x="442" y="165"/>
                    <a:pt x="450" y="180"/>
                    <a:pt x="455" y="196"/>
                  </a:cubicBezTo>
                  <a:cubicBezTo>
                    <a:pt x="502" y="192"/>
                    <a:pt x="502" y="192"/>
                    <a:pt x="502" y="192"/>
                  </a:cubicBezTo>
                  <a:cubicBezTo>
                    <a:pt x="514" y="191"/>
                    <a:pt x="525" y="200"/>
                    <a:pt x="526" y="212"/>
                  </a:cubicBezTo>
                  <a:cubicBezTo>
                    <a:pt x="531" y="274"/>
                    <a:pt x="531" y="274"/>
                    <a:pt x="531" y="274"/>
                  </a:cubicBezTo>
                  <a:cubicBezTo>
                    <a:pt x="533" y="286"/>
                    <a:pt x="524" y="297"/>
                    <a:pt x="511" y="298"/>
                  </a:cubicBezTo>
                  <a:cubicBezTo>
                    <a:pt x="465" y="302"/>
                    <a:pt x="465" y="302"/>
                    <a:pt x="465" y="302"/>
                  </a:cubicBezTo>
                  <a:cubicBezTo>
                    <a:pt x="462" y="319"/>
                    <a:pt x="457" y="335"/>
                    <a:pt x="450" y="350"/>
                  </a:cubicBezTo>
                  <a:cubicBezTo>
                    <a:pt x="486" y="380"/>
                    <a:pt x="486" y="380"/>
                    <a:pt x="486" y="380"/>
                  </a:cubicBezTo>
                  <a:cubicBezTo>
                    <a:pt x="495" y="388"/>
                    <a:pt x="496" y="402"/>
                    <a:pt x="488" y="411"/>
                  </a:cubicBezTo>
                  <a:cubicBezTo>
                    <a:pt x="448" y="459"/>
                    <a:pt x="448" y="459"/>
                    <a:pt x="448" y="459"/>
                  </a:cubicBezTo>
                  <a:cubicBezTo>
                    <a:pt x="440" y="469"/>
                    <a:pt x="426" y="470"/>
                    <a:pt x="417" y="462"/>
                  </a:cubicBezTo>
                  <a:cubicBezTo>
                    <a:pt x="382" y="432"/>
                    <a:pt x="382" y="432"/>
                    <a:pt x="382" y="432"/>
                  </a:cubicBezTo>
                  <a:cubicBezTo>
                    <a:pt x="368" y="442"/>
                    <a:pt x="352" y="450"/>
                    <a:pt x="337" y="456"/>
                  </a:cubicBezTo>
                  <a:cubicBezTo>
                    <a:pt x="341" y="502"/>
                    <a:pt x="341" y="502"/>
                    <a:pt x="341" y="502"/>
                  </a:cubicBezTo>
                  <a:cubicBezTo>
                    <a:pt x="342" y="514"/>
                    <a:pt x="333" y="524"/>
                    <a:pt x="321" y="526"/>
                  </a:cubicBezTo>
                  <a:cubicBezTo>
                    <a:pt x="258" y="531"/>
                    <a:pt x="258" y="531"/>
                    <a:pt x="258" y="531"/>
                  </a:cubicBezTo>
                  <a:cubicBezTo>
                    <a:pt x="246" y="532"/>
                    <a:pt x="236" y="523"/>
                    <a:pt x="234" y="511"/>
                  </a:cubicBezTo>
                  <a:cubicBezTo>
                    <a:pt x="230" y="465"/>
                    <a:pt x="230" y="465"/>
                    <a:pt x="230" y="465"/>
                  </a:cubicBezTo>
                  <a:cubicBezTo>
                    <a:pt x="214" y="462"/>
                    <a:pt x="198" y="457"/>
                    <a:pt x="182" y="450"/>
                  </a:cubicBezTo>
                  <a:cubicBezTo>
                    <a:pt x="152" y="485"/>
                    <a:pt x="152" y="485"/>
                    <a:pt x="152" y="485"/>
                  </a:cubicBezTo>
                  <a:cubicBezTo>
                    <a:pt x="145" y="495"/>
                    <a:pt x="131" y="496"/>
                    <a:pt x="121" y="488"/>
                  </a:cubicBezTo>
                  <a:cubicBezTo>
                    <a:pt x="73" y="448"/>
                    <a:pt x="73" y="448"/>
                    <a:pt x="73" y="448"/>
                  </a:cubicBezTo>
                  <a:cubicBezTo>
                    <a:pt x="64" y="440"/>
                    <a:pt x="63" y="426"/>
                    <a:pt x="71" y="417"/>
                  </a:cubicBezTo>
                  <a:cubicBezTo>
                    <a:pt x="100" y="381"/>
                    <a:pt x="100" y="381"/>
                    <a:pt x="100" y="381"/>
                  </a:cubicBezTo>
                  <a:cubicBezTo>
                    <a:pt x="91" y="367"/>
                    <a:pt x="83" y="352"/>
                    <a:pt x="77" y="336"/>
                  </a:cubicBezTo>
                  <a:cubicBezTo>
                    <a:pt x="31" y="340"/>
                    <a:pt x="31" y="340"/>
                    <a:pt x="31" y="340"/>
                  </a:cubicBezTo>
                  <a:cubicBezTo>
                    <a:pt x="19" y="342"/>
                    <a:pt x="8" y="333"/>
                    <a:pt x="7" y="320"/>
                  </a:cubicBezTo>
                  <a:cubicBezTo>
                    <a:pt x="1" y="258"/>
                    <a:pt x="1" y="258"/>
                    <a:pt x="1" y="258"/>
                  </a:cubicBezTo>
                  <a:cubicBezTo>
                    <a:pt x="0" y="246"/>
                    <a:pt x="9" y="235"/>
                    <a:pt x="21" y="234"/>
                  </a:cubicBezTo>
                  <a:cubicBezTo>
                    <a:pt x="68" y="230"/>
                    <a:pt x="68" y="230"/>
                    <a:pt x="68" y="230"/>
                  </a:cubicBezTo>
                  <a:cubicBezTo>
                    <a:pt x="71" y="214"/>
                    <a:pt x="76" y="197"/>
                    <a:pt x="83" y="182"/>
                  </a:cubicBezTo>
                  <a:cubicBezTo>
                    <a:pt x="47" y="152"/>
                    <a:pt x="47" y="152"/>
                    <a:pt x="47" y="152"/>
                  </a:cubicBezTo>
                  <a:cubicBezTo>
                    <a:pt x="38" y="144"/>
                    <a:pt x="37" y="130"/>
                    <a:pt x="45" y="121"/>
                  </a:cubicBezTo>
                  <a:cubicBezTo>
                    <a:pt x="85" y="73"/>
                    <a:pt x="85" y="73"/>
                    <a:pt x="85" y="73"/>
                  </a:cubicBezTo>
                  <a:cubicBezTo>
                    <a:pt x="93" y="64"/>
                    <a:pt x="107" y="62"/>
                    <a:pt x="116" y="70"/>
                  </a:cubicBezTo>
                  <a:cubicBezTo>
                    <a:pt x="152" y="100"/>
                    <a:pt x="152" y="100"/>
                    <a:pt x="152" y="100"/>
                  </a:cubicBezTo>
                  <a:cubicBezTo>
                    <a:pt x="166" y="91"/>
                    <a:pt x="181" y="83"/>
                    <a:pt x="196" y="77"/>
                  </a:cubicBezTo>
                  <a:cubicBezTo>
                    <a:pt x="192" y="31"/>
                    <a:pt x="192" y="31"/>
                    <a:pt x="192" y="31"/>
                  </a:cubicBezTo>
                  <a:cubicBezTo>
                    <a:pt x="191" y="19"/>
                    <a:pt x="200" y="8"/>
                    <a:pt x="212" y="7"/>
                  </a:cubicBezTo>
                  <a:cubicBezTo>
                    <a:pt x="275" y="1"/>
                    <a:pt x="275" y="1"/>
                    <a:pt x="275" y="1"/>
                  </a:cubicBezTo>
                  <a:cubicBezTo>
                    <a:pt x="287" y="0"/>
                    <a:pt x="297" y="9"/>
                    <a:pt x="298" y="21"/>
                  </a:cubicBezTo>
                  <a:cubicBezTo>
                    <a:pt x="303" y="68"/>
                    <a:pt x="303" y="68"/>
                    <a:pt x="303" y="68"/>
                  </a:cubicBezTo>
                  <a:cubicBezTo>
                    <a:pt x="319" y="71"/>
                    <a:pt x="335" y="76"/>
                    <a:pt x="350" y="83"/>
                  </a:cubicBezTo>
                  <a:cubicBezTo>
                    <a:pt x="380" y="47"/>
                    <a:pt x="380" y="47"/>
                    <a:pt x="380" y="47"/>
                  </a:cubicBezTo>
                  <a:cubicBezTo>
                    <a:pt x="388" y="38"/>
                    <a:pt x="402" y="36"/>
                    <a:pt x="411" y="44"/>
                  </a:cubicBezTo>
                  <a:cubicBezTo>
                    <a:pt x="460" y="84"/>
                    <a:pt x="460" y="84"/>
                    <a:pt x="460" y="84"/>
                  </a:cubicBezTo>
                  <a:cubicBezTo>
                    <a:pt x="469" y="92"/>
                    <a:pt x="470" y="106"/>
                    <a:pt x="462" y="115"/>
                  </a:cubicBezTo>
                  <a:cubicBezTo>
                    <a:pt x="432" y="152"/>
                    <a:pt x="432" y="152"/>
                    <a:pt x="432" y="152"/>
                  </a:cubicBezTo>
                  <a:close/>
                  <a:moveTo>
                    <a:pt x="331" y="189"/>
                  </a:moveTo>
                  <a:cubicBezTo>
                    <a:pt x="288" y="153"/>
                    <a:pt x="225" y="158"/>
                    <a:pt x="189" y="201"/>
                  </a:cubicBezTo>
                  <a:cubicBezTo>
                    <a:pt x="153" y="244"/>
                    <a:pt x="159" y="308"/>
                    <a:pt x="202" y="344"/>
                  </a:cubicBezTo>
                  <a:cubicBezTo>
                    <a:pt x="244" y="380"/>
                    <a:pt x="308" y="374"/>
                    <a:pt x="344" y="331"/>
                  </a:cubicBezTo>
                  <a:cubicBezTo>
                    <a:pt x="380" y="288"/>
                    <a:pt x="374" y="224"/>
                    <a:pt x="331" y="189"/>
                  </a:cubicBezTo>
                  <a:close/>
                </a:path>
              </a:pathLst>
            </a:custGeom>
            <a:solidFill>
              <a:schemeClr val="accent1"/>
            </a:solidFill>
            <a:ln w="9525">
              <a:noFill/>
              <a:round/>
              <a:headEnd/>
              <a:tailEnd/>
            </a:ln>
          </p:spPr>
          <p:txBody>
            <a:bodyPr/>
            <a:lstStyle/>
            <a:p>
              <a:endParaRPr lang="en-US"/>
            </a:p>
          </p:txBody>
        </p:sp>
        <p:sp>
          <p:nvSpPr>
            <p:cNvPr id="19" name="Freeform 18">
              <a:extLst>
                <a:ext uri="{FF2B5EF4-FFF2-40B4-BE49-F238E27FC236}">
                  <a16:creationId xmlns:a16="http://schemas.microsoft.com/office/drawing/2014/main" id="{A8AFAB69-39B4-C04C-BFD9-EAF7E8C8F766}"/>
                </a:ext>
              </a:extLst>
            </p:cNvPr>
            <p:cNvSpPr>
              <a:spLocks noEditPoints="1"/>
            </p:cNvSpPr>
            <p:nvPr/>
          </p:nvSpPr>
          <p:spPr bwMode="auto">
            <a:xfrm>
              <a:off x="5014135" y="1611335"/>
              <a:ext cx="1691465" cy="1687294"/>
            </a:xfrm>
            <a:custGeom>
              <a:avLst/>
              <a:gdLst/>
              <a:ahLst/>
              <a:cxnLst>
                <a:cxn ang="0">
                  <a:pos x="432" y="152"/>
                </a:cxn>
                <a:cxn ang="0">
                  <a:pos x="455" y="196"/>
                </a:cxn>
                <a:cxn ang="0">
                  <a:pos x="502" y="192"/>
                </a:cxn>
                <a:cxn ang="0">
                  <a:pos x="526" y="212"/>
                </a:cxn>
                <a:cxn ang="0">
                  <a:pos x="531" y="274"/>
                </a:cxn>
                <a:cxn ang="0">
                  <a:pos x="511" y="298"/>
                </a:cxn>
                <a:cxn ang="0">
                  <a:pos x="465" y="302"/>
                </a:cxn>
                <a:cxn ang="0">
                  <a:pos x="450" y="350"/>
                </a:cxn>
                <a:cxn ang="0">
                  <a:pos x="486" y="380"/>
                </a:cxn>
                <a:cxn ang="0">
                  <a:pos x="488" y="411"/>
                </a:cxn>
                <a:cxn ang="0">
                  <a:pos x="448" y="459"/>
                </a:cxn>
                <a:cxn ang="0">
                  <a:pos x="417" y="462"/>
                </a:cxn>
                <a:cxn ang="0">
                  <a:pos x="382" y="432"/>
                </a:cxn>
                <a:cxn ang="0">
                  <a:pos x="337" y="456"/>
                </a:cxn>
                <a:cxn ang="0">
                  <a:pos x="341" y="502"/>
                </a:cxn>
                <a:cxn ang="0">
                  <a:pos x="321" y="526"/>
                </a:cxn>
                <a:cxn ang="0">
                  <a:pos x="258" y="531"/>
                </a:cxn>
                <a:cxn ang="0">
                  <a:pos x="234" y="511"/>
                </a:cxn>
                <a:cxn ang="0">
                  <a:pos x="230" y="465"/>
                </a:cxn>
                <a:cxn ang="0">
                  <a:pos x="182" y="450"/>
                </a:cxn>
                <a:cxn ang="0">
                  <a:pos x="152" y="485"/>
                </a:cxn>
                <a:cxn ang="0">
                  <a:pos x="121" y="488"/>
                </a:cxn>
                <a:cxn ang="0">
                  <a:pos x="73" y="448"/>
                </a:cxn>
                <a:cxn ang="0">
                  <a:pos x="71" y="417"/>
                </a:cxn>
                <a:cxn ang="0">
                  <a:pos x="100" y="381"/>
                </a:cxn>
                <a:cxn ang="0">
                  <a:pos x="77" y="336"/>
                </a:cxn>
                <a:cxn ang="0">
                  <a:pos x="31" y="340"/>
                </a:cxn>
                <a:cxn ang="0">
                  <a:pos x="7" y="320"/>
                </a:cxn>
                <a:cxn ang="0">
                  <a:pos x="1" y="258"/>
                </a:cxn>
                <a:cxn ang="0">
                  <a:pos x="21" y="234"/>
                </a:cxn>
                <a:cxn ang="0">
                  <a:pos x="68" y="230"/>
                </a:cxn>
                <a:cxn ang="0">
                  <a:pos x="83" y="182"/>
                </a:cxn>
                <a:cxn ang="0">
                  <a:pos x="47" y="152"/>
                </a:cxn>
                <a:cxn ang="0">
                  <a:pos x="45" y="121"/>
                </a:cxn>
                <a:cxn ang="0">
                  <a:pos x="85" y="73"/>
                </a:cxn>
                <a:cxn ang="0">
                  <a:pos x="116" y="70"/>
                </a:cxn>
                <a:cxn ang="0">
                  <a:pos x="152" y="100"/>
                </a:cxn>
                <a:cxn ang="0">
                  <a:pos x="196" y="77"/>
                </a:cxn>
                <a:cxn ang="0">
                  <a:pos x="192" y="31"/>
                </a:cxn>
                <a:cxn ang="0">
                  <a:pos x="212" y="7"/>
                </a:cxn>
                <a:cxn ang="0">
                  <a:pos x="275" y="1"/>
                </a:cxn>
                <a:cxn ang="0">
                  <a:pos x="298" y="21"/>
                </a:cxn>
                <a:cxn ang="0">
                  <a:pos x="303" y="68"/>
                </a:cxn>
                <a:cxn ang="0">
                  <a:pos x="350" y="83"/>
                </a:cxn>
                <a:cxn ang="0">
                  <a:pos x="380" y="47"/>
                </a:cxn>
                <a:cxn ang="0">
                  <a:pos x="411" y="44"/>
                </a:cxn>
                <a:cxn ang="0">
                  <a:pos x="460" y="84"/>
                </a:cxn>
                <a:cxn ang="0">
                  <a:pos x="462" y="115"/>
                </a:cxn>
                <a:cxn ang="0">
                  <a:pos x="432" y="152"/>
                </a:cxn>
                <a:cxn ang="0">
                  <a:pos x="331" y="189"/>
                </a:cxn>
                <a:cxn ang="0">
                  <a:pos x="189" y="201"/>
                </a:cxn>
                <a:cxn ang="0">
                  <a:pos x="202" y="344"/>
                </a:cxn>
                <a:cxn ang="0">
                  <a:pos x="344" y="331"/>
                </a:cxn>
                <a:cxn ang="0">
                  <a:pos x="331" y="189"/>
                </a:cxn>
              </a:cxnLst>
              <a:rect l="0" t="0" r="r" b="b"/>
              <a:pathLst>
                <a:path w="533" h="532">
                  <a:moveTo>
                    <a:pt x="432" y="152"/>
                  </a:moveTo>
                  <a:cubicBezTo>
                    <a:pt x="442" y="165"/>
                    <a:pt x="450" y="180"/>
                    <a:pt x="455" y="196"/>
                  </a:cubicBezTo>
                  <a:cubicBezTo>
                    <a:pt x="502" y="192"/>
                    <a:pt x="502" y="192"/>
                    <a:pt x="502" y="192"/>
                  </a:cubicBezTo>
                  <a:cubicBezTo>
                    <a:pt x="514" y="191"/>
                    <a:pt x="525" y="200"/>
                    <a:pt x="526" y="212"/>
                  </a:cubicBezTo>
                  <a:cubicBezTo>
                    <a:pt x="531" y="274"/>
                    <a:pt x="531" y="274"/>
                    <a:pt x="531" y="274"/>
                  </a:cubicBezTo>
                  <a:cubicBezTo>
                    <a:pt x="533" y="286"/>
                    <a:pt x="524" y="297"/>
                    <a:pt x="511" y="298"/>
                  </a:cubicBezTo>
                  <a:cubicBezTo>
                    <a:pt x="465" y="302"/>
                    <a:pt x="465" y="302"/>
                    <a:pt x="465" y="302"/>
                  </a:cubicBezTo>
                  <a:cubicBezTo>
                    <a:pt x="462" y="319"/>
                    <a:pt x="457" y="335"/>
                    <a:pt x="450" y="350"/>
                  </a:cubicBezTo>
                  <a:cubicBezTo>
                    <a:pt x="486" y="380"/>
                    <a:pt x="486" y="380"/>
                    <a:pt x="486" y="380"/>
                  </a:cubicBezTo>
                  <a:cubicBezTo>
                    <a:pt x="495" y="388"/>
                    <a:pt x="496" y="402"/>
                    <a:pt x="488" y="411"/>
                  </a:cubicBezTo>
                  <a:cubicBezTo>
                    <a:pt x="448" y="459"/>
                    <a:pt x="448" y="459"/>
                    <a:pt x="448" y="459"/>
                  </a:cubicBezTo>
                  <a:cubicBezTo>
                    <a:pt x="440" y="469"/>
                    <a:pt x="426" y="470"/>
                    <a:pt x="417" y="462"/>
                  </a:cubicBezTo>
                  <a:cubicBezTo>
                    <a:pt x="382" y="432"/>
                    <a:pt x="382" y="432"/>
                    <a:pt x="382" y="432"/>
                  </a:cubicBezTo>
                  <a:cubicBezTo>
                    <a:pt x="368" y="442"/>
                    <a:pt x="352" y="450"/>
                    <a:pt x="337" y="456"/>
                  </a:cubicBezTo>
                  <a:cubicBezTo>
                    <a:pt x="341" y="502"/>
                    <a:pt x="341" y="502"/>
                    <a:pt x="341" y="502"/>
                  </a:cubicBezTo>
                  <a:cubicBezTo>
                    <a:pt x="342" y="514"/>
                    <a:pt x="333" y="524"/>
                    <a:pt x="321" y="526"/>
                  </a:cubicBezTo>
                  <a:cubicBezTo>
                    <a:pt x="258" y="531"/>
                    <a:pt x="258" y="531"/>
                    <a:pt x="258" y="531"/>
                  </a:cubicBezTo>
                  <a:cubicBezTo>
                    <a:pt x="246" y="532"/>
                    <a:pt x="236" y="523"/>
                    <a:pt x="234" y="511"/>
                  </a:cubicBezTo>
                  <a:cubicBezTo>
                    <a:pt x="230" y="465"/>
                    <a:pt x="230" y="465"/>
                    <a:pt x="230" y="465"/>
                  </a:cubicBezTo>
                  <a:cubicBezTo>
                    <a:pt x="214" y="462"/>
                    <a:pt x="198" y="457"/>
                    <a:pt x="182" y="450"/>
                  </a:cubicBezTo>
                  <a:cubicBezTo>
                    <a:pt x="152" y="485"/>
                    <a:pt x="152" y="485"/>
                    <a:pt x="152" y="485"/>
                  </a:cubicBezTo>
                  <a:cubicBezTo>
                    <a:pt x="145" y="495"/>
                    <a:pt x="131" y="496"/>
                    <a:pt x="121" y="488"/>
                  </a:cubicBezTo>
                  <a:cubicBezTo>
                    <a:pt x="73" y="448"/>
                    <a:pt x="73" y="448"/>
                    <a:pt x="73" y="448"/>
                  </a:cubicBezTo>
                  <a:cubicBezTo>
                    <a:pt x="64" y="440"/>
                    <a:pt x="63" y="426"/>
                    <a:pt x="71" y="417"/>
                  </a:cubicBezTo>
                  <a:cubicBezTo>
                    <a:pt x="100" y="381"/>
                    <a:pt x="100" y="381"/>
                    <a:pt x="100" y="381"/>
                  </a:cubicBezTo>
                  <a:cubicBezTo>
                    <a:pt x="91" y="367"/>
                    <a:pt x="83" y="352"/>
                    <a:pt x="77" y="336"/>
                  </a:cubicBezTo>
                  <a:cubicBezTo>
                    <a:pt x="31" y="340"/>
                    <a:pt x="31" y="340"/>
                    <a:pt x="31" y="340"/>
                  </a:cubicBezTo>
                  <a:cubicBezTo>
                    <a:pt x="19" y="342"/>
                    <a:pt x="8" y="333"/>
                    <a:pt x="7" y="320"/>
                  </a:cubicBezTo>
                  <a:cubicBezTo>
                    <a:pt x="1" y="258"/>
                    <a:pt x="1" y="258"/>
                    <a:pt x="1" y="258"/>
                  </a:cubicBezTo>
                  <a:cubicBezTo>
                    <a:pt x="0" y="246"/>
                    <a:pt x="9" y="235"/>
                    <a:pt x="21" y="234"/>
                  </a:cubicBezTo>
                  <a:cubicBezTo>
                    <a:pt x="68" y="230"/>
                    <a:pt x="68" y="230"/>
                    <a:pt x="68" y="230"/>
                  </a:cubicBezTo>
                  <a:cubicBezTo>
                    <a:pt x="71" y="214"/>
                    <a:pt x="76" y="197"/>
                    <a:pt x="83" y="182"/>
                  </a:cubicBezTo>
                  <a:cubicBezTo>
                    <a:pt x="47" y="152"/>
                    <a:pt x="47" y="152"/>
                    <a:pt x="47" y="152"/>
                  </a:cubicBezTo>
                  <a:cubicBezTo>
                    <a:pt x="38" y="144"/>
                    <a:pt x="37" y="130"/>
                    <a:pt x="45" y="121"/>
                  </a:cubicBezTo>
                  <a:cubicBezTo>
                    <a:pt x="85" y="73"/>
                    <a:pt x="85" y="73"/>
                    <a:pt x="85" y="73"/>
                  </a:cubicBezTo>
                  <a:cubicBezTo>
                    <a:pt x="93" y="64"/>
                    <a:pt x="107" y="62"/>
                    <a:pt x="116" y="70"/>
                  </a:cubicBezTo>
                  <a:cubicBezTo>
                    <a:pt x="152" y="100"/>
                    <a:pt x="152" y="100"/>
                    <a:pt x="152" y="100"/>
                  </a:cubicBezTo>
                  <a:cubicBezTo>
                    <a:pt x="166" y="91"/>
                    <a:pt x="181" y="83"/>
                    <a:pt x="196" y="77"/>
                  </a:cubicBezTo>
                  <a:cubicBezTo>
                    <a:pt x="192" y="31"/>
                    <a:pt x="192" y="31"/>
                    <a:pt x="192" y="31"/>
                  </a:cubicBezTo>
                  <a:cubicBezTo>
                    <a:pt x="191" y="19"/>
                    <a:pt x="200" y="8"/>
                    <a:pt x="212" y="7"/>
                  </a:cubicBezTo>
                  <a:cubicBezTo>
                    <a:pt x="275" y="1"/>
                    <a:pt x="275" y="1"/>
                    <a:pt x="275" y="1"/>
                  </a:cubicBezTo>
                  <a:cubicBezTo>
                    <a:pt x="287" y="0"/>
                    <a:pt x="297" y="9"/>
                    <a:pt x="298" y="21"/>
                  </a:cubicBezTo>
                  <a:cubicBezTo>
                    <a:pt x="303" y="68"/>
                    <a:pt x="303" y="68"/>
                    <a:pt x="303" y="68"/>
                  </a:cubicBezTo>
                  <a:cubicBezTo>
                    <a:pt x="319" y="71"/>
                    <a:pt x="335" y="76"/>
                    <a:pt x="350" y="83"/>
                  </a:cubicBezTo>
                  <a:cubicBezTo>
                    <a:pt x="380" y="47"/>
                    <a:pt x="380" y="47"/>
                    <a:pt x="380" y="47"/>
                  </a:cubicBezTo>
                  <a:cubicBezTo>
                    <a:pt x="388" y="38"/>
                    <a:pt x="402" y="36"/>
                    <a:pt x="411" y="44"/>
                  </a:cubicBezTo>
                  <a:cubicBezTo>
                    <a:pt x="460" y="84"/>
                    <a:pt x="460" y="84"/>
                    <a:pt x="460" y="84"/>
                  </a:cubicBezTo>
                  <a:cubicBezTo>
                    <a:pt x="469" y="92"/>
                    <a:pt x="470" y="106"/>
                    <a:pt x="462" y="115"/>
                  </a:cubicBezTo>
                  <a:cubicBezTo>
                    <a:pt x="432" y="152"/>
                    <a:pt x="432" y="152"/>
                    <a:pt x="432" y="152"/>
                  </a:cubicBezTo>
                  <a:close/>
                  <a:moveTo>
                    <a:pt x="331" y="189"/>
                  </a:moveTo>
                  <a:cubicBezTo>
                    <a:pt x="288" y="153"/>
                    <a:pt x="225" y="158"/>
                    <a:pt x="189" y="201"/>
                  </a:cubicBezTo>
                  <a:cubicBezTo>
                    <a:pt x="153" y="244"/>
                    <a:pt x="159" y="308"/>
                    <a:pt x="202" y="344"/>
                  </a:cubicBezTo>
                  <a:cubicBezTo>
                    <a:pt x="244" y="380"/>
                    <a:pt x="308" y="374"/>
                    <a:pt x="344" y="331"/>
                  </a:cubicBezTo>
                  <a:cubicBezTo>
                    <a:pt x="380" y="288"/>
                    <a:pt x="374" y="224"/>
                    <a:pt x="331" y="189"/>
                  </a:cubicBezTo>
                  <a:close/>
                </a:path>
              </a:pathLst>
            </a:custGeom>
            <a:solidFill>
              <a:schemeClr val="accent2"/>
            </a:solidFill>
            <a:ln w="9525">
              <a:noFill/>
              <a:round/>
              <a:headEnd/>
              <a:tailEnd/>
            </a:ln>
          </p:spPr>
          <p:txBody>
            <a:bodyPr/>
            <a:lstStyle/>
            <a:p>
              <a:endParaRPr lang="en-US"/>
            </a:p>
          </p:txBody>
        </p:sp>
        <p:sp>
          <p:nvSpPr>
            <p:cNvPr id="20" name="Freeform 3">
              <a:extLst>
                <a:ext uri="{FF2B5EF4-FFF2-40B4-BE49-F238E27FC236}">
                  <a16:creationId xmlns:a16="http://schemas.microsoft.com/office/drawing/2014/main" id="{9363F934-87C8-4848-8FC9-8A719E3CE5B6}"/>
                </a:ext>
              </a:extLst>
            </p:cNvPr>
            <p:cNvSpPr>
              <a:spLocks noEditPoints="1"/>
            </p:cNvSpPr>
            <p:nvPr/>
          </p:nvSpPr>
          <p:spPr bwMode="auto">
            <a:xfrm>
              <a:off x="2536870" y="1371600"/>
              <a:ext cx="2317441" cy="2311726"/>
            </a:xfrm>
            <a:custGeom>
              <a:avLst/>
              <a:gdLst/>
              <a:ahLst/>
              <a:cxnLst>
                <a:cxn ang="0">
                  <a:pos x="432" y="152"/>
                </a:cxn>
                <a:cxn ang="0">
                  <a:pos x="455" y="196"/>
                </a:cxn>
                <a:cxn ang="0">
                  <a:pos x="502" y="192"/>
                </a:cxn>
                <a:cxn ang="0">
                  <a:pos x="526" y="212"/>
                </a:cxn>
                <a:cxn ang="0">
                  <a:pos x="531" y="274"/>
                </a:cxn>
                <a:cxn ang="0">
                  <a:pos x="511" y="298"/>
                </a:cxn>
                <a:cxn ang="0">
                  <a:pos x="465" y="302"/>
                </a:cxn>
                <a:cxn ang="0">
                  <a:pos x="450" y="350"/>
                </a:cxn>
                <a:cxn ang="0">
                  <a:pos x="486" y="380"/>
                </a:cxn>
                <a:cxn ang="0">
                  <a:pos x="488" y="411"/>
                </a:cxn>
                <a:cxn ang="0">
                  <a:pos x="448" y="459"/>
                </a:cxn>
                <a:cxn ang="0">
                  <a:pos x="417" y="462"/>
                </a:cxn>
                <a:cxn ang="0">
                  <a:pos x="382" y="432"/>
                </a:cxn>
                <a:cxn ang="0">
                  <a:pos x="337" y="456"/>
                </a:cxn>
                <a:cxn ang="0">
                  <a:pos x="341" y="502"/>
                </a:cxn>
                <a:cxn ang="0">
                  <a:pos x="321" y="526"/>
                </a:cxn>
                <a:cxn ang="0">
                  <a:pos x="258" y="531"/>
                </a:cxn>
                <a:cxn ang="0">
                  <a:pos x="234" y="511"/>
                </a:cxn>
                <a:cxn ang="0">
                  <a:pos x="230" y="465"/>
                </a:cxn>
                <a:cxn ang="0">
                  <a:pos x="182" y="450"/>
                </a:cxn>
                <a:cxn ang="0">
                  <a:pos x="152" y="485"/>
                </a:cxn>
                <a:cxn ang="0">
                  <a:pos x="121" y="488"/>
                </a:cxn>
                <a:cxn ang="0">
                  <a:pos x="73" y="448"/>
                </a:cxn>
                <a:cxn ang="0">
                  <a:pos x="71" y="417"/>
                </a:cxn>
                <a:cxn ang="0">
                  <a:pos x="100" y="381"/>
                </a:cxn>
                <a:cxn ang="0">
                  <a:pos x="77" y="336"/>
                </a:cxn>
                <a:cxn ang="0">
                  <a:pos x="31" y="340"/>
                </a:cxn>
                <a:cxn ang="0">
                  <a:pos x="7" y="320"/>
                </a:cxn>
                <a:cxn ang="0">
                  <a:pos x="1" y="258"/>
                </a:cxn>
                <a:cxn ang="0">
                  <a:pos x="21" y="234"/>
                </a:cxn>
                <a:cxn ang="0">
                  <a:pos x="68" y="230"/>
                </a:cxn>
                <a:cxn ang="0">
                  <a:pos x="83" y="182"/>
                </a:cxn>
                <a:cxn ang="0">
                  <a:pos x="47" y="152"/>
                </a:cxn>
                <a:cxn ang="0">
                  <a:pos x="45" y="121"/>
                </a:cxn>
                <a:cxn ang="0">
                  <a:pos x="85" y="73"/>
                </a:cxn>
                <a:cxn ang="0">
                  <a:pos x="116" y="70"/>
                </a:cxn>
                <a:cxn ang="0">
                  <a:pos x="152" y="100"/>
                </a:cxn>
                <a:cxn ang="0">
                  <a:pos x="196" y="77"/>
                </a:cxn>
                <a:cxn ang="0">
                  <a:pos x="192" y="31"/>
                </a:cxn>
                <a:cxn ang="0">
                  <a:pos x="212" y="7"/>
                </a:cxn>
                <a:cxn ang="0">
                  <a:pos x="275" y="1"/>
                </a:cxn>
                <a:cxn ang="0">
                  <a:pos x="298" y="21"/>
                </a:cxn>
                <a:cxn ang="0">
                  <a:pos x="303" y="68"/>
                </a:cxn>
                <a:cxn ang="0">
                  <a:pos x="350" y="83"/>
                </a:cxn>
                <a:cxn ang="0">
                  <a:pos x="380" y="47"/>
                </a:cxn>
                <a:cxn ang="0">
                  <a:pos x="411" y="44"/>
                </a:cxn>
                <a:cxn ang="0">
                  <a:pos x="460" y="84"/>
                </a:cxn>
                <a:cxn ang="0">
                  <a:pos x="462" y="115"/>
                </a:cxn>
                <a:cxn ang="0">
                  <a:pos x="432" y="152"/>
                </a:cxn>
                <a:cxn ang="0">
                  <a:pos x="331" y="189"/>
                </a:cxn>
                <a:cxn ang="0">
                  <a:pos x="189" y="201"/>
                </a:cxn>
                <a:cxn ang="0">
                  <a:pos x="202" y="344"/>
                </a:cxn>
                <a:cxn ang="0">
                  <a:pos x="344" y="331"/>
                </a:cxn>
                <a:cxn ang="0">
                  <a:pos x="331" y="189"/>
                </a:cxn>
              </a:cxnLst>
              <a:rect l="0" t="0" r="r" b="b"/>
              <a:pathLst>
                <a:path w="533" h="532">
                  <a:moveTo>
                    <a:pt x="432" y="152"/>
                  </a:moveTo>
                  <a:cubicBezTo>
                    <a:pt x="442" y="165"/>
                    <a:pt x="450" y="180"/>
                    <a:pt x="455" y="196"/>
                  </a:cubicBezTo>
                  <a:cubicBezTo>
                    <a:pt x="502" y="192"/>
                    <a:pt x="502" y="192"/>
                    <a:pt x="502" y="192"/>
                  </a:cubicBezTo>
                  <a:cubicBezTo>
                    <a:pt x="514" y="191"/>
                    <a:pt x="525" y="200"/>
                    <a:pt x="526" y="212"/>
                  </a:cubicBezTo>
                  <a:cubicBezTo>
                    <a:pt x="531" y="274"/>
                    <a:pt x="531" y="274"/>
                    <a:pt x="531" y="274"/>
                  </a:cubicBezTo>
                  <a:cubicBezTo>
                    <a:pt x="533" y="286"/>
                    <a:pt x="524" y="297"/>
                    <a:pt x="511" y="298"/>
                  </a:cubicBezTo>
                  <a:cubicBezTo>
                    <a:pt x="465" y="302"/>
                    <a:pt x="465" y="302"/>
                    <a:pt x="465" y="302"/>
                  </a:cubicBezTo>
                  <a:cubicBezTo>
                    <a:pt x="462" y="319"/>
                    <a:pt x="457" y="335"/>
                    <a:pt x="450" y="350"/>
                  </a:cubicBezTo>
                  <a:cubicBezTo>
                    <a:pt x="486" y="380"/>
                    <a:pt x="486" y="380"/>
                    <a:pt x="486" y="380"/>
                  </a:cubicBezTo>
                  <a:cubicBezTo>
                    <a:pt x="495" y="388"/>
                    <a:pt x="496" y="402"/>
                    <a:pt x="488" y="411"/>
                  </a:cubicBezTo>
                  <a:cubicBezTo>
                    <a:pt x="448" y="459"/>
                    <a:pt x="448" y="459"/>
                    <a:pt x="448" y="459"/>
                  </a:cubicBezTo>
                  <a:cubicBezTo>
                    <a:pt x="440" y="469"/>
                    <a:pt x="426" y="470"/>
                    <a:pt x="417" y="462"/>
                  </a:cubicBezTo>
                  <a:cubicBezTo>
                    <a:pt x="382" y="432"/>
                    <a:pt x="382" y="432"/>
                    <a:pt x="382" y="432"/>
                  </a:cubicBezTo>
                  <a:cubicBezTo>
                    <a:pt x="368" y="442"/>
                    <a:pt x="352" y="450"/>
                    <a:pt x="337" y="456"/>
                  </a:cubicBezTo>
                  <a:cubicBezTo>
                    <a:pt x="341" y="502"/>
                    <a:pt x="341" y="502"/>
                    <a:pt x="341" y="502"/>
                  </a:cubicBezTo>
                  <a:cubicBezTo>
                    <a:pt x="342" y="514"/>
                    <a:pt x="333" y="524"/>
                    <a:pt x="321" y="526"/>
                  </a:cubicBezTo>
                  <a:cubicBezTo>
                    <a:pt x="258" y="531"/>
                    <a:pt x="258" y="531"/>
                    <a:pt x="258" y="531"/>
                  </a:cubicBezTo>
                  <a:cubicBezTo>
                    <a:pt x="246" y="532"/>
                    <a:pt x="236" y="523"/>
                    <a:pt x="234" y="511"/>
                  </a:cubicBezTo>
                  <a:cubicBezTo>
                    <a:pt x="230" y="465"/>
                    <a:pt x="230" y="465"/>
                    <a:pt x="230" y="465"/>
                  </a:cubicBezTo>
                  <a:cubicBezTo>
                    <a:pt x="214" y="462"/>
                    <a:pt x="198" y="457"/>
                    <a:pt x="182" y="450"/>
                  </a:cubicBezTo>
                  <a:cubicBezTo>
                    <a:pt x="152" y="485"/>
                    <a:pt x="152" y="485"/>
                    <a:pt x="152" y="485"/>
                  </a:cubicBezTo>
                  <a:cubicBezTo>
                    <a:pt x="145" y="495"/>
                    <a:pt x="131" y="496"/>
                    <a:pt x="121" y="488"/>
                  </a:cubicBezTo>
                  <a:cubicBezTo>
                    <a:pt x="73" y="448"/>
                    <a:pt x="73" y="448"/>
                    <a:pt x="73" y="448"/>
                  </a:cubicBezTo>
                  <a:cubicBezTo>
                    <a:pt x="64" y="440"/>
                    <a:pt x="63" y="426"/>
                    <a:pt x="71" y="417"/>
                  </a:cubicBezTo>
                  <a:cubicBezTo>
                    <a:pt x="100" y="381"/>
                    <a:pt x="100" y="381"/>
                    <a:pt x="100" y="381"/>
                  </a:cubicBezTo>
                  <a:cubicBezTo>
                    <a:pt x="91" y="367"/>
                    <a:pt x="83" y="352"/>
                    <a:pt x="77" y="336"/>
                  </a:cubicBezTo>
                  <a:cubicBezTo>
                    <a:pt x="31" y="340"/>
                    <a:pt x="31" y="340"/>
                    <a:pt x="31" y="340"/>
                  </a:cubicBezTo>
                  <a:cubicBezTo>
                    <a:pt x="19" y="342"/>
                    <a:pt x="8" y="333"/>
                    <a:pt x="7" y="320"/>
                  </a:cubicBezTo>
                  <a:cubicBezTo>
                    <a:pt x="1" y="258"/>
                    <a:pt x="1" y="258"/>
                    <a:pt x="1" y="258"/>
                  </a:cubicBezTo>
                  <a:cubicBezTo>
                    <a:pt x="0" y="246"/>
                    <a:pt x="9" y="235"/>
                    <a:pt x="21" y="234"/>
                  </a:cubicBezTo>
                  <a:cubicBezTo>
                    <a:pt x="68" y="230"/>
                    <a:pt x="68" y="230"/>
                    <a:pt x="68" y="230"/>
                  </a:cubicBezTo>
                  <a:cubicBezTo>
                    <a:pt x="71" y="214"/>
                    <a:pt x="76" y="197"/>
                    <a:pt x="83" y="182"/>
                  </a:cubicBezTo>
                  <a:cubicBezTo>
                    <a:pt x="47" y="152"/>
                    <a:pt x="47" y="152"/>
                    <a:pt x="47" y="152"/>
                  </a:cubicBezTo>
                  <a:cubicBezTo>
                    <a:pt x="38" y="144"/>
                    <a:pt x="37" y="130"/>
                    <a:pt x="45" y="121"/>
                  </a:cubicBezTo>
                  <a:cubicBezTo>
                    <a:pt x="85" y="73"/>
                    <a:pt x="85" y="73"/>
                    <a:pt x="85" y="73"/>
                  </a:cubicBezTo>
                  <a:cubicBezTo>
                    <a:pt x="93" y="64"/>
                    <a:pt x="107" y="62"/>
                    <a:pt x="116" y="70"/>
                  </a:cubicBezTo>
                  <a:cubicBezTo>
                    <a:pt x="152" y="100"/>
                    <a:pt x="152" y="100"/>
                    <a:pt x="152" y="100"/>
                  </a:cubicBezTo>
                  <a:cubicBezTo>
                    <a:pt x="166" y="91"/>
                    <a:pt x="181" y="83"/>
                    <a:pt x="196" y="77"/>
                  </a:cubicBezTo>
                  <a:cubicBezTo>
                    <a:pt x="192" y="31"/>
                    <a:pt x="192" y="31"/>
                    <a:pt x="192" y="31"/>
                  </a:cubicBezTo>
                  <a:cubicBezTo>
                    <a:pt x="191" y="19"/>
                    <a:pt x="200" y="8"/>
                    <a:pt x="212" y="7"/>
                  </a:cubicBezTo>
                  <a:cubicBezTo>
                    <a:pt x="275" y="1"/>
                    <a:pt x="275" y="1"/>
                    <a:pt x="275" y="1"/>
                  </a:cubicBezTo>
                  <a:cubicBezTo>
                    <a:pt x="287" y="0"/>
                    <a:pt x="297" y="9"/>
                    <a:pt x="298" y="21"/>
                  </a:cubicBezTo>
                  <a:cubicBezTo>
                    <a:pt x="303" y="68"/>
                    <a:pt x="303" y="68"/>
                    <a:pt x="303" y="68"/>
                  </a:cubicBezTo>
                  <a:cubicBezTo>
                    <a:pt x="319" y="71"/>
                    <a:pt x="335" y="76"/>
                    <a:pt x="350" y="83"/>
                  </a:cubicBezTo>
                  <a:cubicBezTo>
                    <a:pt x="380" y="47"/>
                    <a:pt x="380" y="47"/>
                    <a:pt x="380" y="47"/>
                  </a:cubicBezTo>
                  <a:cubicBezTo>
                    <a:pt x="388" y="38"/>
                    <a:pt x="402" y="36"/>
                    <a:pt x="411" y="44"/>
                  </a:cubicBezTo>
                  <a:cubicBezTo>
                    <a:pt x="460" y="84"/>
                    <a:pt x="460" y="84"/>
                    <a:pt x="460" y="84"/>
                  </a:cubicBezTo>
                  <a:cubicBezTo>
                    <a:pt x="469" y="92"/>
                    <a:pt x="470" y="106"/>
                    <a:pt x="462" y="115"/>
                  </a:cubicBezTo>
                  <a:cubicBezTo>
                    <a:pt x="432" y="152"/>
                    <a:pt x="432" y="152"/>
                    <a:pt x="432" y="152"/>
                  </a:cubicBezTo>
                  <a:close/>
                  <a:moveTo>
                    <a:pt x="331" y="189"/>
                  </a:moveTo>
                  <a:cubicBezTo>
                    <a:pt x="288" y="153"/>
                    <a:pt x="225" y="158"/>
                    <a:pt x="189" y="201"/>
                  </a:cubicBezTo>
                  <a:cubicBezTo>
                    <a:pt x="153" y="244"/>
                    <a:pt x="159" y="308"/>
                    <a:pt x="202" y="344"/>
                  </a:cubicBezTo>
                  <a:cubicBezTo>
                    <a:pt x="244" y="380"/>
                    <a:pt x="308" y="374"/>
                    <a:pt x="344" y="331"/>
                  </a:cubicBezTo>
                  <a:cubicBezTo>
                    <a:pt x="380" y="288"/>
                    <a:pt x="374" y="224"/>
                    <a:pt x="331" y="189"/>
                  </a:cubicBezTo>
                  <a:close/>
                </a:path>
              </a:pathLst>
            </a:custGeom>
            <a:solidFill>
              <a:schemeClr val="accent3"/>
            </a:solidFill>
            <a:ln w="9525">
              <a:noFill/>
              <a:round/>
              <a:headEnd/>
              <a:tailEnd/>
            </a:ln>
          </p:spPr>
          <p:txBody>
            <a:bodyPr/>
            <a:lstStyle/>
            <a:p>
              <a:endParaRPr lang="en-US" dirty="0"/>
            </a:p>
          </p:txBody>
        </p:sp>
        <p:sp>
          <p:nvSpPr>
            <p:cNvPr id="21" name="Freeform 3">
              <a:extLst>
                <a:ext uri="{FF2B5EF4-FFF2-40B4-BE49-F238E27FC236}">
                  <a16:creationId xmlns:a16="http://schemas.microsoft.com/office/drawing/2014/main" id="{FA3160D6-5446-5046-8CB4-C724094A3509}"/>
                </a:ext>
              </a:extLst>
            </p:cNvPr>
            <p:cNvSpPr>
              <a:spLocks noEditPoints="1"/>
            </p:cNvSpPr>
            <p:nvPr/>
          </p:nvSpPr>
          <p:spPr bwMode="auto">
            <a:xfrm>
              <a:off x="3895370" y="3289482"/>
              <a:ext cx="2317441" cy="2311726"/>
            </a:xfrm>
            <a:custGeom>
              <a:avLst/>
              <a:gdLst/>
              <a:ahLst/>
              <a:cxnLst>
                <a:cxn ang="0">
                  <a:pos x="432" y="152"/>
                </a:cxn>
                <a:cxn ang="0">
                  <a:pos x="455" y="196"/>
                </a:cxn>
                <a:cxn ang="0">
                  <a:pos x="502" y="192"/>
                </a:cxn>
                <a:cxn ang="0">
                  <a:pos x="526" y="212"/>
                </a:cxn>
                <a:cxn ang="0">
                  <a:pos x="531" y="274"/>
                </a:cxn>
                <a:cxn ang="0">
                  <a:pos x="511" y="298"/>
                </a:cxn>
                <a:cxn ang="0">
                  <a:pos x="465" y="302"/>
                </a:cxn>
                <a:cxn ang="0">
                  <a:pos x="450" y="350"/>
                </a:cxn>
                <a:cxn ang="0">
                  <a:pos x="486" y="380"/>
                </a:cxn>
                <a:cxn ang="0">
                  <a:pos x="488" y="411"/>
                </a:cxn>
                <a:cxn ang="0">
                  <a:pos x="448" y="459"/>
                </a:cxn>
                <a:cxn ang="0">
                  <a:pos x="417" y="462"/>
                </a:cxn>
                <a:cxn ang="0">
                  <a:pos x="382" y="432"/>
                </a:cxn>
                <a:cxn ang="0">
                  <a:pos x="337" y="456"/>
                </a:cxn>
                <a:cxn ang="0">
                  <a:pos x="341" y="502"/>
                </a:cxn>
                <a:cxn ang="0">
                  <a:pos x="321" y="526"/>
                </a:cxn>
                <a:cxn ang="0">
                  <a:pos x="258" y="531"/>
                </a:cxn>
                <a:cxn ang="0">
                  <a:pos x="234" y="511"/>
                </a:cxn>
                <a:cxn ang="0">
                  <a:pos x="230" y="465"/>
                </a:cxn>
                <a:cxn ang="0">
                  <a:pos x="182" y="450"/>
                </a:cxn>
                <a:cxn ang="0">
                  <a:pos x="152" y="485"/>
                </a:cxn>
                <a:cxn ang="0">
                  <a:pos x="121" y="488"/>
                </a:cxn>
                <a:cxn ang="0">
                  <a:pos x="73" y="448"/>
                </a:cxn>
                <a:cxn ang="0">
                  <a:pos x="71" y="417"/>
                </a:cxn>
                <a:cxn ang="0">
                  <a:pos x="100" y="381"/>
                </a:cxn>
                <a:cxn ang="0">
                  <a:pos x="77" y="336"/>
                </a:cxn>
                <a:cxn ang="0">
                  <a:pos x="31" y="340"/>
                </a:cxn>
                <a:cxn ang="0">
                  <a:pos x="7" y="320"/>
                </a:cxn>
                <a:cxn ang="0">
                  <a:pos x="1" y="258"/>
                </a:cxn>
                <a:cxn ang="0">
                  <a:pos x="21" y="234"/>
                </a:cxn>
                <a:cxn ang="0">
                  <a:pos x="68" y="230"/>
                </a:cxn>
                <a:cxn ang="0">
                  <a:pos x="83" y="182"/>
                </a:cxn>
                <a:cxn ang="0">
                  <a:pos x="47" y="152"/>
                </a:cxn>
                <a:cxn ang="0">
                  <a:pos x="45" y="121"/>
                </a:cxn>
                <a:cxn ang="0">
                  <a:pos x="85" y="73"/>
                </a:cxn>
                <a:cxn ang="0">
                  <a:pos x="116" y="70"/>
                </a:cxn>
                <a:cxn ang="0">
                  <a:pos x="152" y="100"/>
                </a:cxn>
                <a:cxn ang="0">
                  <a:pos x="196" y="77"/>
                </a:cxn>
                <a:cxn ang="0">
                  <a:pos x="192" y="31"/>
                </a:cxn>
                <a:cxn ang="0">
                  <a:pos x="212" y="7"/>
                </a:cxn>
                <a:cxn ang="0">
                  <a:pos x="275" y="1"/>
                </a:cxn>
                <a:cxn ang="0">
                  <a:pos x="298" y="21"/>
                </a:cxn>
                <a:cxn ang="0">
                  <a:pos x="303" y="68"/>
                </a:cxn>
                <a:cxn ang="0">
                  <a:pos x="350" y="83"/>
                </a:cxn>
                <a:cxn ang="0">
                  <a:pos x="380" y="47"/>
                </a:cxn>
                <a:cxn ang="0">
                  <a:pos x="411" y="44"/>
                </a:cxn>
                <a:cxn ang="0">
                  <a:pos x="460" y="84"/>
                </a:cxn>
                <a:cxn ang="0">
                  <a:pos x="462" y="115"/>
                </a:cxn>
                <a:cxn ang="0">
                  <a:pos x="432" y="152"/>
                </a:cxn>
                <a:cxn ang="0">
                  <a:pos x="331" y="189"/>
                </a:cxn>
                <a:cxn ang="0">
                  <a:pos x="189" y="201"/>
                </a:cxn>
                <a:cxn ang="0">
                  <a:pos x="202" y="344"/>
                </a:cxn>
                <a:cxn ang="0">
                  <a:pos x="344" y="331"/>
                </a:cxn>
                <a:cxn ang="0">
                  <a:pos x="331" y="189"/>
                </a:cxn>
              </a:cxnLst>
              <a:rect l="0" t="0" r="r" b="b"/>
              <a:pathLst>
                <a:path w="533" h="532">
                  <a:moveTo>
                    <a:pt x="432" y="152"/>
                  </a:moveTo>
                  <a:cubicBezTo>
                    <a:pt x="442" y="165"/>
                    <a:pt x="450" y="180"/>
                    <a:pt x="455" y="196"/>
                  </a:cubicBezTo>
                  <a:cubicBezTo>
                    <a:pt x="502" y="192"/>
                    <a:pt x="502" y="192"/>
                    <a:pt x="502" y="192"/>
                  </a:cubicBezTo>
                  <a:cubicBezTo>
                    <a:pt x="514" y="191"/>
                    <a:pt x="525" y="200"/>
                    <a:pt x="526" y="212"/>
                  </a:cubicBezTo>
                  <a:cubicBezTo>
                    <a:pt x="531" y="274"/>
                    <a:pt x="531" y="274"/>
                    <a:pt x="531" y="274"/>
                  </a:cubicBezTo>
                  <a:cubicBezTo>
                    <a:pt x="533" y="286"/>
                    <a:pt x="524" y="297"/>
                    <a:pt x="511" y="298"/>
                  </a:cubicBezTo>
                  <a:cubicBezTo>
                    <a:pt x="465" y="302"/>
                    <a:pt x="465" y="302"/>
                    <a:pt x="465" y="302"/>
                  </a:cubicBezTo>
                  <a:cubicBezTo>
                    <a:pt x="462" y="319"/>
                    <a:pt x="457" y="335"/>
                    <a:pt x="450" y="350"/>
                  </a:cubicBezTo>
                  <a:cubicBezTo>
                    <a:pt x="486" y="380"/>
                    <a:pt x="486" y="380"/>
                    <a:pt x="486" y="380"/>
                  </a:cubicBezTo>
                  <a:cubicBezTo>
                    <a:pt x="495" y="388"/>
                    <a:pt x="496" y="402"/>
                    <a:pt x="488" y="411"/>
                  </a:cubicBezTo>
                  <a:cubicBezTo>
                    <a:pt x="448" y="459"/>
                    <a:pt x="448" y="459"/>
                    <a:pt x="448" y="459"/>
                  </a:cubicBezTo>
                  <a:cubicBezTo>
                    <a:pt x="440" y="469"/>
                    <a:pt x="426" y="470"/>
                    <a:pt x="417" y="462"/>
                  </a:cubicBezTo>
                  <a:cubicBezTo>
                    <a:pt x="382" y="432"/>
                    <a:pt x="382" y="432"/>
                    <a:pt x="382" y="432"/>
                  </a:cubicBezTo>
                  <a:cubicBezTo>
                    <a:pt x="368" y="442"/>
                    <a:pt x="352" y="450"/>
                    <a:pt x="337" y="456"/>
                  </a:cubicBezTo>
                  <a:cubicBezTo>
                    <a:pt x="341" y="502"/>
                    <a:pt x="341" y="502"/>
                    <a:pt x="341" y="502"/>
                  </a:cubicBezTo>
                  <a:cubicBezTo>
                    <a:pt x="342" y="514"/>
                    <a:pt x="333" y="524"/>
                    <a:pt x="321" y="526"/>
                  </a:cubicBezTo>
                  <a:cubicBezTo>
                    <a:pt x="258" y="531"/>
                    <a:pt x="258" y="531"/>
                    <a:pt x="258" y="531"/>
                  </a:cubicBezTo>
                  <a:cubicBezTo>
                    <a:pt x="246" y="532"/>
                    <a:pt x="236" y="523"/>
                    <a:pt x="234" y="511"/>
                  </a:cubicBezTo>
                  <a:cubicBezTo>
                    <a:pt x="230" y="465"/>
                    <a:pt x="230" y="465"/>
                    <a:pt x="230" y="465"/>
                  </a:cubicBezTo>
                  <a:cubicBezTo>
                    <a:pt x="214" y="462"/>
                    <a:pt x="198" y="457"/>
                    <a:pt x="182" y="450"/>
                  </a:cubicBezTo>
                  <a:cubicBezTo>
                    <a:pt x="152" y="485"/>
                    <a:pt x="152" y="485"/>
                    <a:pt x="152" y="485"/>
                  </a:cubicBezTo>
                  <a:cubicBezTo>
                    <a:pt x="145" y="495"/>
                    <a:pt x="131" y="496"/>
                    <a:pt x="121" y="488"/>
                  </a:cubicBezTo>
                  <a:cubicBezTo>
                    <a:pt x="73" y="448"/>
                    <a:pt x="73" y="448"/>
                    <a:pt x="73" y="448"/>
                  </a:cubicBezTo>
                  <a:cubicBezTo>
                    <a:pt x="64" y="440"/>
                    <a:pt x="63" y="426"/>
                    <a:pt x="71" y="417"/>
                  </a:cubicBezTo>
                  <a:cubicBezTo>
                    <a:pt x="100" y="381"/>
                    <a:pt x="100" y="381"/>
                    <a:pt x="100" y="381"/>
                  </a:cubicBezTo>
                  <a:cubicBezTo>
                    <a:pt x="91" y="367"/>
                    <a:pt x="83" y="352"/>
                    <a:pt x="77" y="336"/>
                  </a:cubicBezTo>
                  <a:cubicBezTo>
                    <a:pt x="31" y="340"/>
                    <a:pt x="31" y="340"/>
                    <a:pt x="31" y="340"/>
                  </a:cubicBezTo>
                  <a:cubicBezTo>
                    <a:pt x="19" y="342"/>
                    <a:pt x="8" y="333"/>
                    <a:pt x="7" y="320"/>
                  </a:cubicBezTo>
                  <a:cubicBezTo>
                    <a:pt x="1" y="258"/>
                    <a:pt x="1" y="258"/>
                    <a:pt x="1" y="258"/>
                  </a:cubicBezTo>
                  <a:cubicBezTo>
                    <a:pt x="0" y="246"/>
                    <a:pt x="9" y="235"/>
                    <a:pt x="21" y="234"/>
                  </a:cubicBezTo>
                  <a:cubicBezTo>
                    <a:pt x="68" y="230"/>
                    <a:pt x="68" y="230"/>
                    <a:pt x="68" y="230"/>
                  </a:cubicBezTo>
                  <a:cubicBezTo>
                    <a:pt x="71" y="214"/>
                    <a:pt x="76" y="197"/>
                    <a:pt x="83" y="182"/>
                  </a:cubicBezTo>
                  <a:cubicBezTo>
                    <a:pt x="47" y="152"/>
                    <a:pt x="47" y="152"/>
                    <a:pt x="47" y="152"/>
                  </a:cubicBezTo>
                  <a:cubicBezTo>
                    <a:pt x="38" y="144"/>
                    <a:pt x="37" y="130"/>
                    <a:pt x="45" y="121"/>
                  </a:cubicBezTo>
                  <a:cubicBezTo>
                    <a:pt x="85" y="73"/>
                    <a:pt x="85" y="73"/>
                    <a:pt x="85" y="73"/>
                  </a:cubicBezTo>
                  <a:cubicBezTo>
                    <a:pt x="93" y="64"/>
                    <a:pt x="107" y="62"/>
                    <a:pt x="116" y="70"/>
                  </a:cubicBezTo>
                  <a:cubicBezTo>
                    <a:pt x="152" y="100"/>
                    <a:pt x="152" y="100"/>
                    <a:pt x="152" y="100"/>
                  </a:cubicBezTo>
                  <a:cubicBezTo>
                    <a:pt x="166" y="91"/>
                    <a:pt x="181" y="83"/>
                    <a:pt x="196" y="77"/>
                  </a:cubicBezTo>
                  <a:cubicBezTo>
                    <a:pt x="192" y="31"/>
                    <a:pt x="192" y="31"/>
                    <a:pt x="192" y="31"/>
                  </a:cubicBezTo>
                  <a:cubicBezTo>
                    <a:pt x="191" y="19"/>
                    <a:pt x="200" y="8"/>
                    <a:pt x="212" y="7"/>
                  </a:cubicBezTo>
                  <a:cubicBezTo>
                    <a:pt x="275" y="1"/>
                    <a:pt x="275" y="1"/>
                    <a:pt x="275" y="1"/>
                  </a:cubicBezTo>
                  <a:cubicBezTo>
                    <a:pt x="287" y="0"/>
                    <a:pt x="297" y="9"/>
                    <a:pt x="298" y="21"/>
                  </a:cubicBezTo>
                  <a:cubicBezTo>
                    <a:pt x="303" y="68"/>
                    <a:pt x="303" y="68"/>
                    <a:pt x="303" y="68"/>
                  </a:cubicBezTo>
                  <a:cubicBezTo>
                    <a:pt x="319" y="71"/>
                    <a:pt x="335" y="76"/>
                    <a:pt x="350" y="83"/>
                  </a:cubicBezTo>
                  <a:cubicBezTo>
                    <a:pt x="380" y="47"/>
                    <a:pt x="380" y="47"/>
                    <a:pt x="380" y="47"/>
                  </a:cubicBezTo>
                  <a:cubicBezTo>
                    <a:pt x="388" y="38"/>
                    <a:pt x="402" y="36"/>
                    <a:pt x="411" y="44"/>
                  </a:cubicBezTo>
                  <a:cubicBezTo>
                    <a:pt x="460" y="84"/>
                    <a:pt x="460" y="84"/>
                    <a:pt x="460" y="84"/>
                  </a:cubicBezTo>
                  <a:cubicBezTo>
                    <a:pt x="469" y="92"/>
                    <a:pt x="470" y="106"/>
                    <a:pt x="462" y="115"/>
                  </a:cubicBezTo>
                  <a:cubicBezTo>
                    <a:pt x="432" y="152"/>
                    <a:pt x="432" y="152"/>
                    <a:pt x="432" y="152"/>
                  </a:cubicBezTo>
                  <a:close/>
                  <a:moveTo>
                    <a:pt x="331" y="189"/>
                  </a:moveTo>
                  <a:cubicBezTo>
                    <a:pt x="288" y="153"/>
                    <a:pt x="225" y="158"/>
                    <a:pt x="189" y="201"/>
                  </a:cubicBezTo>
                  <a:cubicBezTo>
                    <a:pt x="153" y="244"/>
                    <a:pt x="159" y="308"/>
                    <a:pt x="202" y="344"/>
                  </a:cubicBezTo>
                  <a:cubicBezTo>
                    <a:pt x="244" y="380"/>
                    <a:pt x="308" y="374"/>
                    <a:pt x="344" y="331"/>
                  </a:cubicBezTo>
                  <a:cubicBezTo>
                    <a:pt x="380" y="288"/>
                    <a:pt x="374" y="224"/>
                    <a:pt x="331" y="189"/>
                  </a:cubicBezTo>
                  <a:close/>
                </a:path>
              </a:pathLst>
            </a:custGeom>
            <a:solidFill>
              <a:srgbClr val="E5E1E6"/>
            </a:solidFill>
            <a:ln w="9525">
              <a:noFill/>
              <a:round/>
              <a:headEnd/>
              <a:tailEnd/>
            </a:ln>
          </p:spPr>
          <p:txBody>
            <a:bodyPr/>
            <a:lstStyle/>
            <a:p>
              <a:endParaRPr lang="en-US"/>
            </a:p>
          </p:txBody>
        </p:sp>
      </p:grpSp>
      <p:sp>
        <p:nvSpPr>
          <p:cNvPr id="28" name="Content Placeholder 18"/>
          <p:cNvSpPr>
            <a:spLocks noGrp="1"/>
          </p:cNvSpPr>
          <p:nvPr>
            <p:ph sz="quarter" idx="14" hasCustomPrompt="1"/>
          </p:nvPr>
        </p:nvSpPr>
        <p:spPr>
          <a:xfrm>
            <a:off x="5877811" y="1229697"/>
            <a:ext cx="2243138" cy="278181"/>
          </a:xfrm>
          <a:prstGeom prst="rect">
            <a:avLst/>
          </a:prstGeom>
        </p:spPr>
        <p:txBody>
          <a:bodyPr/>
          <a:lstStyle>
            <a:lvl1pPr marL="0" indent="0">
              <a:buNone/>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stStyle>
          <a:p>
            <a:pPr lvl="0"/>
            <a:r>
              <a:rPr lang="en-US" dirty="0"/>
              <a:t>First item</a:t>
            </a:r>
          </a:p>
        </p:txBody>
      </p:sp>
      <p:sp>
        <p:nvSpPr>
          <p:cNvPr id="30" name="Content Placeholder 29"/>
          <p:cNvSpPr>
            <a:spLocks noGrp="1"/>
          </p:cNvSpPr>
          <p:nvPr>
            <p:ph sz="quarter" idx="15" hasCustomPrompt="1"/>
          </p:nvPr>
        </p:nvSpPr>
        <p:spPr>
          <a:xfrm>
            <a:off x="5875182" y="1570892"/>
            <a:ext cx="2891484" cy="914400"/>
          </a:xfrm>
          <a:prstGeom prst="rect">
            <a:avLst/>
          </a:prstGeom>
        </p:spPr>
        <p:txBody>
          <a:bodyPr>
            <a:normAutofit/>
          </a:bodyPr>
          <a:lstStyle>
            <a:lvl1pPr marL="0" indent="0">
              <a:buNone/>
              <a:defRPr kumimoji="0" lang="en-US" sz="1200" b="0" i="0" u="none" strike="noStrike" cap="none" spc="0" normalizeH="0" baseline="0" dirty="0">
                <a:ln>
                  <a:noFill/>
                </a:ln>
                <a:solidFill>
                  <a:srgbClr val="585C5E"/>
                </a:solidFill>
                <a:effectLst/>
                <a:uFillTx/>
                <a:latin typeface="Crimson Text Roman"/>
                <a:ea typeface="Crimson Text Roman"/>
                <a:cs typeface="Crimson Text Roman"/>
                <a:sym typeface="Crimson Text Roman"/>
              </a:defRPr>
            </a:lvl1pPr>
          </a:lstStyle>
          <a:p>
            <a:r>
              <a:rPr lang="en-US" dirty="0"/>
              <a:t>Place  a short description about this item in this location.  It does not need to be long. </a:t>
            </a:r>
          </a:p>
        </p:txBody>
      </p:sp>
      <p:sp>
        <p:nvSpPr>
          <p:cNvPr id="34" name="Content Placeholder 18"/>
          <p:cNvSpPr>
            <a:spLocks noGrp="1"/>
          </p:cNvSpPr>
          <p:nvPr>
            <p:ph sz="quarter" idx="16" hasCustomPrompt="1"/>
          </p:nvPr>
        </p:nvSpPr>
        <p:spPr>
          <a:xfrm>
            <a:off x="9772908" y="1253989"/>
            <a:ext cx="2243138" cy="278181"/>
          </a:xfrm>
          <a:prstGeom prst="rect">
            <a:avLst/>
          </a:prstGeom>
        </p:spPr>
        <p:txBody>
          <a:bodyPr/>
          <a:lstStyle>
            <a:lvl1pPr marL="0" indent="0">
              <a:buNone/>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stStyle>
          <a:p>
            <a:pPr lvl="0"/>
            <a:r>
              <a:rPr lang="en-US" dirty="0"/>
              <a:t>First item</a:t>
            </a:r>
          </a:p>
        </p:txBody>
      </p:sp>
      <p:sp>
        <p:nvSpPr>
          <p:cNvPr id="35" name="Content Placeholder 29"/>
          <p:cNvSpPr>
            <a:spLocks noGrp="1"/>
          </p:cNvSpPr>
          <p:nvPr>
            <p:ph sz="quarter" idx="17" hasCustomPrompt="1"/>
          </p:nvPr>
        </p:nvSpPr>
        <p:spPr>
          <a:xfrm>
            <a:off x="9770279" y="1595184"/>
            <a:ext cx="2891484" cy="914400"/>
          </a:xfrm>
          <a:prstGeom prst="rect">
            <a:avLst/>
          </a:prstGeom>
        </p:spPr>
        <p:txBody>
          <a:bodyPr>
            <a:normAutofit/>
          </a:bodyPr>
          <a:lstStyle>
            <a:lvl1pPr marL="0" indent="0">
              <a:buNone/>
              <a:defRPr kumimoji="0" lang="en-US" sz="1200" b="0" i="0" u="none" strike="noStrike" cap="none" spc="0" normalizeH="0" baseline="0" dirty="0">
                <a:ln>
                  <a:noFill/>
                </a:ln>
                <a:solidFill>
                  <a:srgbClr val="585C5E"/>
                </a:solidFill>
                <a:effectLst/>
                <a:uFillTx/>
                <a:latin typeface="Crimson Text Roman"/>
                <a:ea typeface="Crimson Text Roman"/>
                <a:cs typeface="Crimson Text Roman"/>
                <a:sym typeface="Crimson Text Roman"/>
              </a:defRPr>
            </a:lvl1pPr>
          </a:lstStyle>
          <a:p>
            <a:r>
              <a:rPr lang="en-US" dirty="0"/>
              <a:t>Place  a short description about this item in this location.  It does not need to be long. </a:t>
            </a:r>
          </a:p>
        </p:txBody>
      </p:sp>
      <p:sp>
        <p:nvSpPr>
          <p:cNvPr id="36" name="Content Placeholder 18"/>
          <p:cNvSpPr>
            <a:spLocks noGrp="1"/>
          </p:cNvSpPr>
          <p:nvPr>
            <p:ph sz="quarter" idx="18" hasCustomPrompt="1"/>
          </p:nvPr>
        </p:nvSpPr>
        <p:spPr>
          <a:xfrm>
            <a:off x="9772908" y="4628366"/>
            <a:ext cx="2243138" cy="278181"/>
          </a:xfrm>
          <a:prstGeom prst="rect">
            <a:avLst/>
          </a:prstGeom>
        </p:spPr>
        <p:txBody>
          <a:bodyPr/>
          <a:lstStyle>
            <a:lvl1pPr marL="0" indent="0">
              <a:buNone/>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stStyle>
          <a:p>
            <a:pPr lvl="0"/>
            <a:r>
              <a:rPr lang="en-US" dirty="0"/>
              <a:t>First item</a:t>
            </a:r>
          </a:p>
        </p:txBody>
      </p:sp>
      <p:sp>
        <p:nvSpPr>
          <p:cNvPr id="37" name="Content Placeholder 29"/>
          <p:cNvSpPr>
            <a:spLocks noGrp="1"/>
          </p:cNvSpPr>
          <p:nvPr>
            <p:ph sz="quarter" idx="19" hasCustomPrompt="1"/>
          </p:nvPr>
        </p:nvSpPr>
        <p:spPr>
          <a:xfrm>
            <a:off x="9770279" y="4969561"/>
            <a:ext cx="2891484" cy="914400"/>
          </a:xfrm>
          <a:prstGeom prst="rect">
            <a:avLst/>
          </a:prstGeom>
        </p:spPr>
        <p:txBody>
          <a:bodyPr>
            <a:normAutofit/>
          </a:bodyPr>
          <a:lstStyle>
            <a:lvl1pPr marL="0" indent="0">
              <a:buNone/>
              <a:defRPr kumimoji="0" lang="en-US" sz="1200" b="0" i="0" u="none" strike="noStrike" cap="none" spc="0" normalizeH="0" baseline="0" dirty="0">
                <a:ln>
                  <a:noFill/>
                </a:ln>
                <a:solidFill>
                  <a:srgbClr val="585C5E"/>
                </a:solidFill>
                <a:effectLst/>
                <a:uFillTx/>
                <a:latin typeface="Crimson Text Roman"/>
                <a:ea typeface="Crimson Text Roman"/>
                <a:cs typeface="Crimson Text Roman"/>
                <a:sym typeface="Crimson Text Roman"/>
              </a:defRPr>
            </a:lvl1pPr>
          </a:lstStyle>
          <a:p>
            <a:r>
              <a:rPr lang="en-US" dirty="0"/>
              <a:t>Place  a short description about this item in this location.  It does not need to be long. </a:t>
            </a:r>
          </a:p>
        </p:txBody>
      </p:sp>
      <p:sp>
        <p:nvSpPr>
          <p:cNvPr id="41" name="Content Placeholder 18"/>
          <p:cNvSpPr>
            <a:spLocks noGrp="1"/>
          </p:cNvSpPr>
          <p:nvPr>
            <p:ph sz="quarter" idx="20" hasCustomPrompt="1"/>
          </p:nvPr>
        </p:nvSpPr>
        <p:spPr>
          <a:xfrm>
            <a:off x="5877811" y="4628366"/>
            <a:ext cx="2243138" cy="278181"/>
          </a:xfrm>
          <a:prstGeom prst="rect">
            <a:avLst/>
          </a:prstGeom>
        </p:spPr>
        <p:txBody>
          <a:bodyPr/>
          <a:lstStyle>
            <a:lvl1pPr marL="0" indent="0">
              <a:buNone/>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stStyle>
          <a:p>
            <a:pPr lvl="0"/>
            <a:r>
              <a:rPr lang="en-US" dirty="0"/>
              <a:t>First item</a:t>
            </a:r>
          </a:p>
        </p:txBody>
      </p:sp>
      <p:sp>
        <p:nvSpPr>
          <p:cNvPr id="42" name="Content Placeholder 29"/>
          <p:cNvSpPr>
            <a:spLocks noGrp="1"/>
          </p:cNvSpPr>
          <p:nvPr>
            <p:ph sz="quarter" idx="21" hasCustomPrompt="1"/>
          </p:nvPr>
        </p:nvSpPr>
        <p:spPr>
          <a:xfrm>
            <a:off x="5875182" y="4969561"/>
            <a:ext cx="2891484" cy="914400"/>
          </a:xfrm>
          <a:prstGeom prst="rect">
            <a:avLst/>
          </a:prstGeom>
        </p:spPr>
        <p:txBody>
          <a:bodyPr>
            <a:normAutofit/>
          </a:bodyPr>
          <a:lstStyle>
            <a:lvl1pPr marL="0" indent="0">
              <a:buNone/>
              <a:defRPr kumimoji="0" lang="en-US" sz="1200" b="0" i="0" u="none" strike="noStrike" cap="none" spc="0" normalizeH="0" baseline="0" dirty="0">
                <a:ln>
                  <a:noFill/>
                </a:ln>
                <a:solidFill>
                  <a:srgbClr val="585C5E"/>
                </a:solidFill>
                <a:effectLst/>
                <a:uFillTx/>
                <a:latin typeface="Crimson Text Roman"/>
                <a:ea typeface="Crimson Text Roman"/>
                <a:cs typeface="Crimson Text Roman"/>
                <a:sym typeface="Crimson Text Roman"/>
              </a:defRPr>
            </a:lvl1pPr>
          </a:lstStyle>
          <a:p>
            <a:r>
              <a:rPr lang="en-US" dirty="0"/>
              <a:t>Place  a short description about this item in this location.  It does not need to be long. </a:t>
            </a:r>
          </a:p>
        </p:txBody>
      </p:sp>
      <p:sp>
        <p:nvSpPr>
          <p:cNvPr id="25" name="Title 1"/>
          <p:cNvSpPr/>
          <p:nvPr userDrawn="1"/>
        </p:nvSpPr>
        <p:spPr>
          <a:xfrm>
            <a:off x="9960867" y="6340212"/>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26" name="Content Placeholder 51"/>
          <p:cNvSpPr>
            <a:spLocks noGrp="1"/>
          </p:cNvSpPr>
          <p:nvPr>
            <p:ph sz="quarter" idx="12"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27" name="Content Placeholder 51"/>
          <p:cNvSpPr>
            <a:spLocks noGrp="1"/>
          </p:cNvSpPr>
          <p:nvPr>
            <p:ph sz="quarter" idx="13"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242312733"/>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text + 1 photo + alt. footer">
    <p:spTree>
      <p:nvGrpSpPr>
        <p:cNvPr id="1" name=""/>
        <p:cNvGrpSpPr/>
        <p:nvPr/>
      </p:nvGrpSpPr>
      <p:grpSpPr>
        <a:xfrm>
          <a:off x="0" y="0"/>
          <a:ext cx="0" cy="0"/>
          <a:chOff x="0" y="0"/>
          <a:chExt cx="0" cy="0"/>
        </a:xfrm>
      </p:grpSpPr>
      <p:pic>
        <p:nvPicPr>
          <p:cNvPr id="9" name="VT-grid-02.png" descr="VT-grid-02.png"/>
          <p:cNvPicPr>
            <a:picLocks noChangeAspect="1"/>
          </p:cNvPicPr>
          <p:nvPr userDrawn="1"/>
        </p:nvPicPr>
        <p:blipFill>
          <a:blip r:embed="rId2">
            <a:extLst/>
          </a:blip>
          <a:stretch>
            <a:fillRect/>
          </a:stretch>
        </p:blipFill>
        <p:spPr>
          <a:xfrm>
            <a:off x="3750490" y="6346269"/>
            <a:ext cx="10600807" cy="6858001"/>
          </a:xfrm>
          <a:prstGeom prst="rect">
            <a:avLst/>
          </a:prstGeom>
          <a:ln w="12700">
            <a:miter lim="400000"/>
          </a:ln>
        </p:spPr>
      </p:pic>
      <p:sp>
        <p:nvSpPr>
          <p:cNvPr id="14" name="Content Placeholder 15"/>
          <p:cNvSpPr>
            <a:spLocks noGrp="1"/>
          </p:cNvSpPr>
          <p:nvPr>
            <p:ph sz="quarter" idx="10" hasCustomPrompt="1"/>
          </p:nvPr>
        </p:nvSpPr>
        <p:spPr>
          <a:xfrm>
            <a:off x="8115602" y="148123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5"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6" name="Title 1"/>
          <p:cNvSpPr/>
          <p:nvPr userDrawn="1"/>
        </p:nvSpPr>
        <p:spPr>
          <a:xfrm>
            <a:off x="842024" y="6290784"/>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2000" dirty="0">
                <a:solidFill>
                  <a:srgbClr val="E87822"/>
                </a:solidFill>
              </a:rPr>
              <a:t>/</a:t>
            </a:r>
            <a:endParaRPr sz="2000" dirty="0">
              <a:solidFill>
                <a:srgbClr val="E87822"/>
              </a:solidFill>
            </a:endParaRPr>
          </a:p>
        </p:txBody>
      </p:sp>
      <p:sp>
        <p:nvSpPr>
          <p:cNvPr id="17" name="Content Placeholder 51"/>
          <p:cNvSpPr>
            <a:spLocks noGrp="1"/>
          </p:cNvSpPr>
          <p:nvPr>
            <p:ph sz="quarter" idx="12" hasCustomPrompt="1"/>
          </p:nvPr>
        </p:nvSpPr>
        <p:spPr>
          <a:xfrm>
            <a:off x="1117336" y="6345735"/>
            <a:ext cx="2633154" cy="257174"/>
          </a:xfrm>
          <a:prstGeom prst="rect">
            <a:avLst/>
          </a:prstGeom>
        </p:spPr>
        <p:txBody>
          <a:bodyPr>
            <a:noAutofit/>
          </a:bodyPr>
          <a:lstStyle>
            <a:lvl1pPr marL="0" indent="0">
              <a:buFontTx/>
              <a:buNone/>
              <a:defRPr sz="20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9076" y="6345735"/>
            <a:ext cx="765926" cy="261221"/>
          </a:xfrm>
          <a:prstGeom prst="rect">
            <a:avLst/>
          </a:prstGeom>
        </p:spPr>
        <p:txBody>
          <a:bodyPr>
            <a:noAutofit/>
          </a:bodyPr>
          <a:lstStyle>
            <a:lvl1pPr marL="0" indent="0" algn="r">
              <a:buFontTx/>
              <a:buNone/>
              <a:defRPr sz="2000" cap="all" spc="200" normalizeH="0" baseline="0">
                <a:solidFill>
                  <a:srgbClr val="E87822"/>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pic>
        <p:nvPicPr>
          <p:cNvPr id="8" name="pasted-image.pdf" descr="pasted-image.pdf"/>
          <p:cNvPicPr>
            <a:picLocks noChangeAspect="1"/>
          </p:cNvPicPr>
          <p:nvPr userDrawn="1"/>
        </p:nvPicPr>
        <p:blipFill>
          <a:blip r:embed="rId3">
            <a:extLst/>
          </a:blip>
          <a:stretch>
            <a:fillRect/>
          </a:stretch>
        </p:blipFill>
        <p:spPr>
          <a:xfrm>
            <a:off x="703580" y="1247139"/>
            <a:ext cx="248047" cy="248048"/>
          </a:xfrm>
          <a:prstGeom prst="rect">
            <a:avLst/>
          </a:prstGeom>
          <a:ln w="12700">
            <a:miter lim="400000"/>
          </a:ln>
        </p:spPr>
      </p:pic>
      <p:pic>
        <p:nvPicPr>
          <p:cNvPr id="10" name="pasted-image.pdf" descr="pasted-image.pdf"/>
          <p:cNvPicPr>
            <a:picLocks noChangeAspect="1"/>
          </p:cNvPicPr>
          <p:nvPr userDrawn="1"/>
        </p:nvPicPr>
        <p:blipFill>
          <a:blip r:embed="rId3">
            <a:extLst/>
          </a:blip>
          <a:stretch>
            <a:fillRect/>
          </a:stretch>
        </p:blipFill>
        <p:spPr>
          <a:xfrm rot="10800000">
            <a:off x="6837680" y="5425440"/>
            <a:ext cx="248048" cy="248047"/>
          </a:xfrm>
          <a:prstGeom prst="rect">
            <a:avLst/>
          </a:prstGeom>
          <a:ln w="12700">
            <a:miter lim="400000"/>
          </a:ln>
        </p:spPr>
      </p:pic>
      <p:sp>
        <p:nvSpPr>
          <p:cNvPr id="11" name="Picture Placeholder 2"/>
          <p:cNvSpPr>
            <a:spLocks noGrp="1"/>
          </p:cNvSpPr>
          <p:nvPr>
            <p:ph type="pic" sz="quarter" idx="14" hasCustomPrompt="1"/>
          </p:nvPr>
        </p:nvSpPr>
        <p:spPr>
          <a:xfrm>
            <a:off x="935038" y="1495425"/>
            <a:ext cx="5902325" cy="393065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Tree>
    <p:extLst>
      <p:ext uri="{BB962C8B-B14F-4D97-AF65-F5344CB8AC3E}">
        <p14:creationId xmlns:p14="http://schemas.microsoft.com/office/powerpoint/2010/main" val="34434365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full photo background">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0" y="0"/>
            <a:ext cx="12192000" cy="6858000"/>
          </a:xfrm>
          <a:prstGeom prst="rect">
            <a:avLst/>
          </a:prstGeom>
        </p:spPr>
        <p:txBody>
          <a:bodyPr/>
          <a:lstStyle/>
          <a:p>
            <a:r>
              <a:rPr lang="en-US" dirty="0" smtClean="0"/>
              <a:t>Drag photo or click icon to add picture</a:t>
            </a:r>
            <a:endParaRPr lang="en-US" dirty="0"/>
          </a:p>
        </p:txBody>
      </p:sp>
    </p:spTree>
    <p:extLst>
      <p:ext uri="{BB962C8B-B14F-4D97-AF65-F5344CB8AC3E}">
        <p14:creationId xmlns:p14="http://schemas.microsoft.com/office/powerpoint/2010/main" val="999659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item circle pictures">
    <p:bg>
      <p:bgPr>
        <a:pattFill prst="pct5">
          <a:fgClr>
            <a:schemeClr val="accent5">
              <a:hueOff val="-15428571"/>
              <a:satOff val="-30434"/>
              <a:lumOff val="9019"/>
            </a:schemeClr>
          </a:fgClr>
          <a:bgClr>
            <a:schemeClr val="bg1"/>
          </a:bgClr>
        </a:pattFill>
        <a:effectLst/>
      </p:bgPr>
    </p:bg>
    <p:spTree>
      <p:nvGrpSpPr>
        <p:cNvPr id="1" name=""/>
        <p:cNvGrpSpPr/>
        <p:nvPr/>
      </p:nvGrpSpPr>
      <p:grpSpPr>
        <a:xfrm>
          <a:off x="0" y="0"/>
          <a:ext cx="0" cy="0"/>
          <a:chOff x="0" y="0"/>
          <a:chExt cx="0" cy="0"/>
        </a:xfrm>
      </p:grpSpPr>
      <p:sp>
        <p:nvSpPr>
          <p:cNvPr id="4" name="Straight Connector 57"/>
          <p:cNvSpPr/>
          <p:nvPr userDrawn="1"/>
        </p:nvSpPr>
        <p:spPr>
          <a:xfrm>
            <a:off x="683165" y="586796"/>
            <a:ext cx="11989848" cy="1"/>
          </a:xfrm>
          <a:prstGeom prst="line">
            <a:avLst/>
          </a:prstGeom>
          <a:ln>
            <a:solidFill>
              <a:schemeClr val="accent3"/>
            </a:solidFill>
            <a:prstDash val="dash"/>
            <a:miter/>
          </a:ln>
        </p:spPr>
        <p:txBody>
          <a:bodyPr lIns="45719" rIns="45719"/>
          <a:lstStyle/>
          <a:p>
            <a:endParaRPr/>
          </a:p>
        </p:txBody>
      </p:sp>
      <p:sp>
        <p:nvSpPr>
          <p:cNvPr id="8" name="Oval 26"/>
          <p:cNvSpPr/>
          <p:nvPr userDrawn="1"/>
        </p:nvSpPr>
        <p:spPr>
          <a:xfrm>
            <a:off x="708968" y="824985"/>
            <a:ext cx="2469644" cy="2469644"/>
          </a:xfrm>
          <a:prstGeom prst="ellipse">
            <a:avLst/>
          </a:prstGeom>
          <a:ln>
            <a:solidFill>
              <a:schemeClr val="accent2"/>
            </a:solidFill>
            <a:prstDash val="dash"/>
            <a:miter/>
          </a:ln>
        </p:spPr>
        <p:txBody>
          <a:bodyPr lIns="45719" rIns="45719" anchor="ctr"/>
          <a:lstStyle/>
          <a:p>
            <a:pPr algn="ctr">
              <a:defRPr>
                <a:solidFill>
                  <a:srgbClr val="A7A7A7"/>
                </a:solidFill>
              </a:defRPr>
            </a:pPr>
            <a:endParaRPr/>
          </a:p>
        </p:txBody>
      </p:sp>
      <p:sp>
        <p:nvSpPr>
          <p:cNvPr id="9" name="Line"/>
          <p:cNvSpPr/>
          <p:nvPr userDrawn="1"/>
        </p:nvSpPr>
        <p:spPr>
          <a:xfrm>
            <a:off x="2999630" y="2757878"/>
            <a:ext cx="1426009" cy="1002792"/>
          </a:xfrm>
          <a:prstGeom prst="line">
            <a:avLst/>
          </a:prstGeom>
          <a:ln w="12700">
            <a:solidFill>
              <a:schemeClr val="accent2"/>
            </a:solidFill>
            <a:custDash>
              <a:ds d="200000" sp="200000"/>
            </a:custDash>
            <a:miter lim="400000"/>
          </a:ln>
        </p:spPr>
        <p:txBody>
          <a:bodyPr lIns="45719" rIns="45719"/>
          <a:lstStyle/>
          <a:p>
            <a:endParaRPr/>
          </a:p>
        </p:txBody>
      </p:sp>
      <p:sp>
        <p:nvSpPr>
          <p:cNvPr id="10" name="Oval 26"/>
          <p:cNvSpPr/>
          <p:nvPr userDrawn="1"/>
        </p:nvSpPr>
        <p:spPr>
          <a:xfrm>
            <a:off x="4290368" y="3043787"/>
            <a:ext cx="2469644" cy="2469644"/>
          </a:xfrm>
          <a:prstGeom prst="ellipse">
            <a:avLst/>
          </a:prstGeom>
          <a:ln>
            <a:solidFill>
              <a:schemeClr val="accent2"/>
            </a:solidFill>
            <a:prstDash val="dash"/>
            <a:miter/>
          </a:ln>
        </p:spPr>
        <p:txBody>
          <a:bodyPr lIns="45719" rIns="45719" anchor="ctr"/>
          <a:lstStyle/>
          <a:p>
            <a:pPr algn="ctr">
              <a:defRPr>
                <a:solidFill>
                  <a:srgbClr val="A7A7A7"/>
                </a:solidFill>
              </a:defRPr>
            </a:pPr>
            <a:endParaRPr/>
          </a:p>
        </p:txBody>
      </p:sp>
      <p:sp>
        <p:nvSpPr>
          <p:cNvPr id="13" name="Line"/>
          <p:cNvSpPr/>
          <p:nvPr userDrawn="1"/>
        </p:nvSpPr>
        <p:spPr>
          <a:xfrm flipV="1">
            <a:off x="6678079" y="3166654"/>
            <a:ext cx="1707422" cy="604521"/>
          </a:xfrm>
          <a:prstGeom prst="line">
            <a:avLst/>
          </a:prstGeom>
          <a:ln w="12700">
            <a:solidFill>
              <a:schemeClr val="accent2"/>
            </a:solidFill>
            <a:custDash>
              <a:ds d="200000" sp="200000"/>
            </a:custDash>
            <a:miter lim="400000"/>
          </a:ln>
        </p:spPr>
        <p:txBody>
          <a:bodyPr lIns="45719" rIns="45719"/>
          <a:lstStyle/>
          <a:p>
            <a:endParaRPr/>
          </a:p>
        </p:txBody>
      </p:sp>
      <p:sp>
        <p:nvSpPr>
          <p:cNvPr id="15" name="Oval 26"/>
          <p:cNvSpPr/>
          <p:nvPr userDrawn="1"/>
        </p:nvSpPr>
        <p:spPr>
          <a:xfrm>
            <a:off x="8303568" y="1524469"/>
            <a:ext cx="2469644" cy="2469645"/>
          </a:xfrm>
          <a:prstGeom prst="ellipse">
            <a:avLst/>
          </a:prstGeom>
          <a:ln>
            <a:solidFill>
              <a:schemeClr val="accent2"/>
            </a:solidFill>
            <a:prstDash val="dash"/>
            <a:miter/>
          </a:ln>
        </p:spPr>
        <p:txBody>
          <a:bodyPr lIns="45719" rIns="45719" anchor="ctr"/>
          <a:lstStyle/>
          <a:p>
            <a:pPr algn="ctr">
              <a:defRPr>
                <a:solidFill>
                  <a:srgbClr val="A7A7A7"/>
                </a:solidFill>
              </a:defRPr>
            </a:pPr>
            <a:endParaRPr/>
          </a:p>
        </p:txBody>
      </p:sp>
      <p:sp>
        <p:nvSpPr>
          <p:cNvPr id="32" name="Oval 31"/>
          <p:cNvSpPr/>
          <p:nvPr userDrawn="1"/>
        </p:nvSpPr>
        <p:spPr>
          <a:xfrm>
            <a:off x="5843588" y="1833847"/>
            <a:ext cx="2927920" cy="3016523"/>
          </a:xfrm>
          <a:prstGeom prst="ellipse">
            <a:avLst/>
          </a:prstGeom>
          <a:ln w="12700">
            <a:miter lim="400000"/>
          </a:ln>
          <a:extLst>
            <a:ext uri="{C572A759-6A51-4108-AA02-DFA0A04FC94B}">
              <ma14:wrappingTextBoxFlag xmlns="" xmlns:ma14="http://schemas.microsoft.com/office/mac/drawingml/2011/main" val="1"/>
            </a:ext>
          </a:extLst>
        </p:spPr>
        <p:txBody>
          <a:bodyPr lIns="45719" rIns="45719" rtlCol="0" anchor="ctr">
            <a:spAutoFit/>
          </a:bodyPr>
          <a:lstStyle/>
          <a:p>
            <a:pPr algn="ctr"/>
            <a:endParaRPr lang="en-US" dirty="0"/>
          </a:p>
        </p:txBody>
      </p:sp>
      <p:sp>
        <p:nvSpPr>
          <p:cNvPr id="36" name="Picture Placeholder 35"/>
          <p:cNvSpPr>
            <a:spLocks noGrp="1"/>
          </p:cNvSpPr>
          <p:nvPr>
            <p:ph type="pic" sz="quarter" idx="10" hasCustomPrompt="1"/>
          </p:nvPr>
        </p:nvSpPr>
        <p:spPr>
          <a:xfrm>
            <a:off x="796157" y="889843"/>
            <a:ext cx="2291660" cy="2336515"/>
          </a:xfrm>
          <a:prstGeom prst="ellipse">
            <a:avLst/>
          </a:prstGeom>
        </p:spPr>
        <p:txBody>
          <a:bodyPr/>
          <a:lstStyle/>
          <a:p>
            <a:r>
              <a:rPr lang="en-US" dirty="0" smtClean="0"/>
              <a:t>Drag photo or click icon to add picture</a:t>
            </a:r>
            <a:endParaRPr lang="en-US" dirty="0"/>
          </a:p>
        </p:txBody>
      </p:sp>
      <p:sp>
        <p:nvSpPr>
          <p:cNvPr id="37" name="Picture Placeholder 35"/>
          <p:cNvSpPr>
            <a:spLocks noGrp="1"/>
          </p:cNvSpPr>
          <p:nvPr>
            <p:ph type="pic" sz="quarter" idx="11" hasCustomPrompt="1"/>
          </p:nvPr>
        </p:nvSpPr>
        <p:spPr>
          <a:xfrm>
            <a:off x="4378555" y="3110351"/>
            <a:ext cx="2291660" cy="2336515"/>
          </a:xfrm>
          <a:prstGeom prst="ellipse">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
        <p:nvSpPr>
          <p:cNvPr id="38" name="Picture Placeholder 35"/>
          <p:cNvSpPr>
            <a:spLocks noGrp="1"/>
          </p:cNvSpPr>
          <p:nvPr>
            <p:ph type="pic" sz="quarter" idx="12" hasCustomPrompt="1"/>
          </p:nvPr>
        </p:nvSpPr>
        <p:spPr>
          <a:xfrm>
            <a:off x="8392560" y="1589620"/>
            <a:ext cx="2291660" cy="2336515"/>
          </a:xfrm>
          <a:prstGeom prst="ellipse">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pic>
        <p:nvPicPr>
          <p:cNvPr id="39" name="VT-grid-02.png" descr="VT-grid-02.png"/>
          <p:cNvPicPr>
            <a:picLocks noChangeAspect="1"/>
          </p:cNvPicPr>
          <p:nvPr userDrawn="1"/>
        </p:nvPicPr>
        <p:blipFill>
          <a:blip r:embed="rId2">
            <a:extLst/>
          </a:blip>
          <a:stretch>
            <a:fillRect/>
          </a:stretch>
        </p:blipFill>
        <p:spPr>
          <a:xfrm>
            <a:off x="3750490" y="6346269"/>
            <a:ext cx="10600807" cy="6858001"/>
          </a:xfrm>
          <a:prstGeom prst="rect">
            <a:avLst/>
          </a:prstGeom>
          <a:ln w="12700">
            <a:miter lim="400000"/>
          </a:ln>
        </p:spPr>
      </p:pic>
      <p:sp>
        <p:nvSpPr>
          <p:cNvPr id="40" name="Title 1"/>
          <p:cNvSpPr/>
          <p:nvPr userDrawn="1"/>
        </p:nvSpPr>
        <p:spPr>
          <a:xfrm>
            <a:off x="842024" y="6290784"/>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2000" dirty="0">
                <a:solidFill>
                  <a:srgbClr val="E87822"/>
                </a:solidFill>
              </a:rPr>
              <a:t>/</a:t>
            </a:r>
            <a:endParaRPr sz="2000" dirty="0">
              <a:solidFill>
                <a:srgbClr val="E87822"/>
              </a:solidFill>
            </a:endParaRPr>
          </a:p>
        </p:txBody>
      </p:sp>
      <p:sp>
        <p:nvSpPr>
          <p:cNvPr id="41" name="Content Placeholder 51"/>
          <p:cNvSpPr>
            <a:spLocks noGrp="1"/>
          </p:cNvSpPr>
          <p:nvPr>
            <p:ph sz="quarter" idx="13" hasCustomPrompt="1"/>
          </p:nvPr>
        </p:nvSpPr>
        <p:spPr>
          <a:xfrm>
            <a:off x="1117336" y="6345735"/>
            <a:ext cx="2633154" cy="257174"/>
          </a:xfrm>
          <a:prstGeom prst="rect">
            <a:avLst/>
          </a:prstGeom>
        </p:spPr>
        <p:txBody>
          <a:bodyPr>
            <a:noAutofit/>
          </a:bodyPr>
          <a:lstStyle>
            <a:lvl1pPr marL="0" indent="0">
              <a:buFontTx/>
              <a:buNone/>
              <a:defRPr sz="20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42" name="Content Placeholder 51"/>
          <p:cNvSpPr>
            <a:spLocks noGrp="1"/>
          </p:cNvSpPr>
          <p:nvPr>
            <p:ph sz="quarter" idx="14" hasCustomPrompt="1"/>
          </p:nvPr>
        </p:nvSpPr>
        <p:spPr>
          <a:xfrm>
            <a:off x="99076" y="6345735"/>
            <a:ext cx="765926" cy="261221"/>
          </a:xfrm>
          <a:prstGeom prst="rect">
            <a:avLst/>
          </a:prstGeom>
        </p:spPr>
        <p:txBody>
          <a:bodyPr>
            <a:noAutofit/>
          </a:bodyPr>
          <a:lstStyle>
            <a:lvl1pPr marL="0" indent="0" algn="r">
              <a:buFontTx/>
              <a:buNone/>
              <a:defRPr sz="2000" cap="all" spc="200" normalizeH="0" baseline="0">
                <a:solidFill>
                  <a:srgbClr val="E87822"/>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185132654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o page">
    <p:spTree>
      <p:nvGrpSpPr>
        <p:cNvPr id="1" name=""/>
        <p:cNvGrpSpPr/>
        <p:nvPr/>
      </p:nvGrpSpPr>
      <p:grpSpPr>
        <a:xfrm>
          <a:off x="0" y="0"/>
          <a:ext cx="0" cy="0"/>
          <a:chOff x="0" y="0"/>
          <a:chExt cx="0" cy="0"/>
        </a:xfrm>
      </p:grpSpPr>
      <p:sp>
        <p:nvSpPr>
          <p:cNvPr id="7" name="Oval 26"/>
          <p:cNvSpPr/>
          <p:nvPr userDrawn="1"/>
        </p:nvSpPr>
        <p:spPr>
          <a:xfrm>
            <a:off x="861821" y="2272785"/>
            <a:ext cx="1462723" cy="1462723"/>
          </a:xfrm>
          <a:prstGeom prst="ellipse">
            <a:avLst/>
          </a:prstGeom>
          <a:ln w="6350">
            <a:solidFill>
              <a:schemeClr val="accent2"/>
            </a:solidFill>
            <a:prstDash val="dash"/>
            <a:miter/>
          </a:ln>
        </p:spPr>
        <p:txBody>
          <a:bodyPr lIns="45719" rIns="45719" anchor="ctr"/>
          <a:lstStyle/>
          <a:p>
            <a:pPr algn="ctr">
              <a:defRPr>
                <a:solidFill>
                  <a:schemeClr val="accent2"/>
                </a:solidFill>
              </a:defRPr>
            </a:pPr>
            <a:endParaRPr/>
          </a:p>
        </p:txBody>
      </p:sp>
      <p:sp>
        <p:nvSpPr>
          <p:cNvPr id="12" name="Oval 26"/>
          <p:cNvSpPr/>
          <p:nvPr userDrawn="1"/>
        </p:nvSpPr>
        <p:spPr>
          <a:xfrm>
            <a:off x="861368" y="4215885"/>
            <a:ext cx="1462723" cy="1462723"/>
          </a:xfrm>
          <a:prstGeom prst="ellipse">
            <a:avLst/>
          </a:prstGeom>
          <a:ln w="6350">
            <a:solidFill>
              <a:schemeClr val="accent2"/>
            </a:solidFill>
            <a:prstDash val="dash"/>
            <a:miter/>
          </a:ln>
        </p:spPr>
        <p:txBody>
          <a:bodyPr lIns="45719" rIns="45719" anchor="ctr"/>
          <a:lstStyle/>
          <a:p>
            <a:pPr algn="ctr">
              <a:defRPr>
                <a:solidFill>
                  <a:schemeClr val="accent2"/>
                </a:solidFill>
              </a:defRPr>
            </a:pPr>
            <a:endParaRPr/>
          </a:p>
        </p:txBody>
      </p:sp>
      <p:sp>
        <p:nvSpPr>
          <p:cNvPr id="17" name="Oval 26"/>
          <p:cNvSpPr/>
          <p:nvPr userDrawn="1"/>
        </p:nvSpPr>
        <p:spPr>
          <a:xfrm>
            <a:off x="6437121" y="2272785"/>
            <a:ext cx="1462723" cy="1462723"/>
          </a:xfrm>
          <a:prstGeom prst="ellipse">
            <a:avLst/>
          </a:prstGeom>
          <a:ln w="6350">
            <a:solidFill>
              <a:schemeClr val="accent2"/>
            </a:solidFill>
            <a:prstDash val="dash"/>
            <a:miter/>
          </a:ln>
        </p:spPr>
        <p:txBody>
          <a:bodyPr lIns="45719" rIns="45719" anchor="ctr"/>
          <a:lstStyle/>
          <a:p>
            <a:pPr algn="ctr">
              <a:defRPr>
                <a:solidFill>
                  <a:schemeClr val="accent2"/>
                </a:solidFill>
              </a:defRPr>
            </a:pPr>
            <a:endParaRPr/>
          </a:p>
        </p:txBody>
      </p:sp>
      <p:sp>
        <p:nvSpPr>
          <p:cNvPr id="22" name="Oval 26"/>
          <p:cNvSpPr/>
          <p:nvPr userDrawn="1"/>
        </p:nvSpPr>
        <p:spPr>
          <a:xfrm>
            <a:off x="6436668" y="4215885"/>
            <a:ext cx="1462723" cy="1462723"/>
          </a:xfrm>
          <a:prstGeom prst="ellipse">
            <a:avLst/>
          </a:prstGeom>
          <a:ln w="6350">
            <a:solidFill>
              <a:schemeClr val="accent2"/>
            </a:solidFill>
            <a:prstDash val="dash"/>
            <a:miter/>
          </a:ln>
        </p:spPr>
        <p:txBody>
          <a:bodyPr lIns="45719" rIns="45719" anchor="ctr"/>
          <a:lstStyle/>
          <a:p>
            <a:pPr algn="ctr">
              <a:defRPr>
                <a:solidFill>
                  <a:schemeClr val="accent2"/>
                </a:solidFill>
              </a:defRPr>
            </a:pPr>
            <a:endParaRPr/>
          </a:p>
        </p:txBody>
      </p:sp>
      <p:sp>
        <p:nvSpPr>
          <p:cNvPr id="29" name="Picture Placeholder 35"/>
          <p:cNvSpPr>
            <a:spLocks noGrp="1"/>
          </p:cNvSpPr>
          <p:nvPr>
            <p:ph type="pic" sz="quarter" idx="10" hasCustomPrompt="1"/>
          </p:nvPr>
        </p:nvSpPr>
        <p:spPr>
          <a:xfrm>
            <a:off x="975051" y="2367685"/>
            <a:ext cx="1246573" cy="1270972"/>
          </a:xfrm>
          <a:prstGeom prst="ellipse">
            <a:avLst/>
          </a:prstGeom>
        </p:spPr>
        <p:txBody>
          <a:bodyPr/>
          <a:lstStyle>
            <a:lvl1pPr>
              <a:defRPr sz="1200"/>
            </a:lvl1pPr>
          </a:lstStyle>
          <a:p>
            <a:r>
              <a:rPr lang="en-US" dirty="0" smtClean="0"/>
              <a:t>Drag photo or click icon to add picture</a:t>
            </a:r>
            <a:endParaRPr lang="en-US" dirty="0"/>
          </a:p>
        </p:txBody>
      </p:sp>
      <p:sp>
        <p:nvSpPr>
          <p:cNvPr id="30" name="Picture Placeholder 35"/>
          <p:cNvSpPr>
            <a:spLocks noGrp="1"/>
          </p:cNvSpPr>
          <p:nvPr>
            <p:ph type="pic" sz="quarter" idx="11" hasCustomPrompt="1"/>
          </p:nvPr>
        </p:nvSpPr>
        <p:spPr>
          <a:xfrm>
            <a:off x="975051" y="4312737"/>
            <a:ext cx="1246573" cy="1270972"/>
          </a:xfrm>
          <a:prstGeom prst="ellipse">
            <a:avLst/>
          </a:prstGeom>
        </p:spPr>
        <p:txBody>
          <a:bodyPr/>
          <a:lstStyle>
            <a:lvl1pPr>
              <a:defRPr sz="1200"/>
            </a:lvl1pPr>
          </a:lstStyle>
          <a:p>
            <a:r>
              <a:rPr lang="en-US" dirty="0" smtClean="0"/>
              <a:t>Drag photo or click icon to add picture</a:t>
            </a:r>
            <a:endParaRPr lang="en-US" dirty="0"/>
          </a:p>
        </p:txBody>
      </p:sp>
      <p:sp>
        <p:nvSpPr>
          <p:cNvPr id="31" name="Picture Placeholder 35"/>
          <p:cNvSpPr>
            <a:spLocks noGrp="1"/>
          </p:cNvSpPr>
          <p:nvPr>
            <p:ph type="pic" sz="quarter" idx="12" hasCustomPrompt="1"/>
          </p:nvPr>
        </p:nvSpPr>
        <p:spPr>
          <a:xfrm>
            <a:off x="6543820" y="2367685"/>
            <a:ext cx="1246573" cy="1270972"/>
          </a:xfrm>
          <a:prstGeom prst="ellipse">
            <a:avLst/>
          </a:prstGeom>
        </p:spPr>
        <p:txBody>
          <a:bodyPr/>
          <a:lstStyle>
            <a:lvl1pPr>
              <a:defRPr sz="1200"/>
            </a:lvl1pPr>
          </a:lstStyle>
          <a:p>
            <a:r>
              <a:rPr lang="en-US" dirty="0" smtClean="0"/>
              <a:t>Drag photo or click icon to add picture</a:t>
            </a:r>
            <a:endParaRPr lang="en-US" dirty="0"/>
          </a:p>
        </p:txBody>
      </p:sp>
      <p:sp>
        <p:nvSpPr>
          <p:cNvPr id="32" name="Picture Placeholder 35"/>
          <p:cNvSpPr>
            <a:spLocks noGrp="1"/>
          </p:cNvSpPr>
          <p:nvPr>
            <p:ph type="pic" sz="quarter" idx="13" hasCustomPrompt="1"/>
          </p:nvPr>
        </p:nvSpPr>
        <p:spPr>
          <a:xfrm>
            <a:off x="6543819" y="4311760"/>
            <a:ext cx="1246573" cy="1270972"/>
          </a:xfrm>
          <a:prstGeom prst="ellipse">
            <a:avLst/>
          </a:prstGeom>
        </p:spPr>
        <p:txBody>
          <a:bodyPr/>
          <a:lstStyle>
            <a:lvl1pPr>
              <a:defRPr sz="1200"/>
            </a:lvl1pPr>
          </a:lstStyle>
          <a:p>
            <a:r>
              <a:rPr lang="en-US" dirty="0" smtClean="0"/>
              <a:t>Drag photo or click icon to add picture</a:t>
            </a:r>
            <a:endParaRPr lang="en-US" dirty="0"/>
          </a:p>
        </p:txBody>
      </p:sp>
      <p:sp>
        <p:nvSpPr>
          <p:cNvPr id="33" name="Title 1"/>
          <p:cNvSpPr/>
          <p:nvPr userDrawn="1"/>
        </p:nvSpPr>
        <p:spPr>
          <a:xfrm>
            <a:off x="9960867" y="6357146"/>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34" name="Title 1"/>
          <p:cNvSpPr/>
          <p:nvPr userDrawn="1"/>
        </p:nvSpPr>
        <p:spPr>
          <a:xfrm>
            <a:off x="9960867" y="6357146"/>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35" name="Content Placeholder 51"/>
          <p:cNvSpPr>
            <a:spLocks noGrp="1"/>
          </p:cNvSpPr>
          <p:nvPr>
            <p:ph sz="quarter" idx="14"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36" name="Content Placeholder 51"/>
          <p:cNvSpPr>
            <a:spLocks noGrp="1"/>
          </p:cNvSpPr>
          <p:nvPr>
            <p:ph sz="quarter" idx="15"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108542975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traight Connector 16"/>
          <p:cNvSpPr/>
          <p:nvPr userDrawn="1"/>
        </p:nvSpPr>
        <p:spPr>
          <a:xfrm flipH="1">
            <a:off x="256036" y="-948749"/>
            <a:ext cx="1" cy="7902489"/>
          </a:xfrm>
          <a:prstGeom prst="line">
            <a:avLst/>
          </a:prstGeom>
          <a:ln>
            <a:solidFill>
              <a:schemeClr val="accent5"/>
            </a:solidFill>
            <a:prstDash val="dash"/>
            <a:miter/>
          </a:ln>
        </p:spPr>
        <p:txBody>
          <a:bodyPr lIns="45719" rIns="45719"/>
          <a:lstStyle/>
          <a:p>
            <a:endParaRPr/>
          </a:p>
        </p:txBody>
      </p:sp>
      <p:sp>
        <p:nvSpPr>
          <p:cNvPr id="11" name="Picture Placeholder 10"/>
          <p:cNvSpPr>
            <a:spLocks noGrp="1"/>
          </p:cNvSpPr>
          <p:nvPr>
            <p:ph type="pic" sz="quarter" idx="10" hasCustomPrompt="1"/>
          </p:nvPr>
        </p:nvSpPr>
        <p:spPr>
          <a:xfrm>
            <a:off x="19059" y="0"/>
            <a:ext cx="6124565" cy="6858000"/>
          </a:xfrm>
          <a:prstGeom prst="rect">
            <a:avLst/>
          </a:prstGeom>
        </p:spPr>
        <p:txBody>
          <a:bodyPr/>
          <a:lstStyle/>
          <a:p>
            <a:r>
              <a:rPr lang="en-US" dirty="0" smtClean="0"/>
              <a:t>Drag photo or click icon to add picture</a:t>
            </a:r>
            <a:endParaRPr lang="en-US" dirty="0"/>
          </a:p>
        </p:txBody>
      </p:sp>
    </p:spTree>
    <p:extLst>
      <p:ext uri="{BB962C8B-B14F-4D97-AF65-F5344CB8AC3E}">
        <p14:creationId xmlns:p14="http://schemas.microsoft.com/office/powerpoint/2010/main" val="3857279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ight side photo">
    <p:spTree>
      <p:nvGrpSpPr>
        <p:cNvPr id="1" name=""/>
        <p:cNvGrpSpPr/>
        <p:nvPr/>
      </p:nvGrpSpPr>
      <p:grpSpPr>
        <a:xfrm>
          <a:off x="0" y="0"/>
          <a:ext cx="0" cy="0"/>
          <a:chOff x="0" y="0"/>
          <a:chExt cx="0" cy="0"/>
        </a:xfrm>
      </p:grpSpPr>
      <p:sp>
        <p:nvSpPr>
          <p:cNvPr id="11" name="Picture Placeholder 10"/>
          <p:cNvSpPr>
            <a:spLocks noGrp="1"/>
          </p:cNvSpPr>
          <p:nvPr>
            <p:ph type="pic" sz="quarter" idx="10" hasCustomPrompt="1"/>
          </p:nvPr>
        </p:nvSpPr>
        <p:spPr>
          <a:xfrm>
            <a:off x="6067435" y="0"/>
            <a:ext cx="6124565" cy="6858000"/>
          </a:xfrm>
          <a:prstGeom prst="rect">
            <a:avLst/>
          </a:prstGeom>
        </p:spPr>
        <p:txBody>
          <a:bodyPr/>
          <a:lstStyle/>
          <a:p>
            <a:r>
              <a:rPr lang="en-US" dirty="0" smtClean="0"/>
              <a:t>Drag photo or click icon to add picture</a:t>
            </a:r>
            <a:endParaRPr lang="en-US" dirty="0"/>
          </a:p>
        </p:txBody>
      </p:sp>
    </p:spTree>
    <p:extLst>
      <p:ext uri="{BB962C8B-B14F-4D97-AF65-F5344CB8AC3E}">
        <p14:creationId xmlns:p14="http://schemas.microsoft.com/office/powerpoint/2010/main" val="152844938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9" name="Rectangle 8"/>
          <p:cNvSpPr/>
          <p:nvPr userDrawn="1"/>
        </p:nvSpPr>
        <p:spPr>
          <a:xfrm>
            <a:off x="1201269" y="1969995"/>
            <a:ext cx="9869280" cy="48880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1"/>
            <a:ext cx="10993120" cy="1717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 y="439252"/>
            <a:ext cx="10993119" cy="1107996"/>
          </a:xfrm>
          <a:ln w="12700"/>
          <a:effectLst/>
        </p:spPr>
        <p:txBody>
          <a:bodyPr rIns="274320" anchor="ctr" anchorCtr="0"/>
          <a:lstStyle>
            <a:lvl1pPr>
              <a:defRPr sz="4000" baseline="0"/>
            </a:lvl1pPr>
          </a:lstStyle>
          <a:p>
            <a:r>
              <a:rPr lang="en-US"/>
              <a:t>Click to edit Master title style</a:t>
            </a:r>
            <a:endParaRPr lang="en-US" dirty="0"/>
          </a:p>
        </p:txBody>
      </p:sp>
      <p:sp>
        <p:nvSpPr>
          <p:cNvPr id="5" name="Footer Placeholder 4"/>
          <p:cNvSpPr>
            <a:spLocks noGrp="1"/>
          </p:cNvSpPr>
          <p:nvPr>
            <p:ph type="ftr" sz="quarter" idx="11"/>
          </p:nvPr>
        </p:nvSpPr>
        <p:spPr>
          <a:xfrm>
            <a:off x="6776717" y="6332522"/>
            <a:ext cx="4020671" cy="268940"/>
          </a:xfrm>
          <a:prstGeom prst="rect">
            <a:avLst/>
          </a:prstGeom>
        </p:spPr>
        <p:txBody>
          <a:bodyPr/>
          <a:lstStyle/>
          <a:p>
            <a:r>
              <a:rPr lang="en-US" dirty="0"/>
              <a:t>Copyright 2017 • Virginia Tech • All Rights Reserved</a:t>
            </a:r>
          </a:p>
        </p:txBody>
      </p:sp>
      <p:sp>
        <p:nvSpPr>
          <p:cNvPr id="8" name="L-Shape 7"/>
          <p:cNvSpPr/>
          <p:nvPr userDrawn="1"/>
        </p:nvSpPr>
        <p:spPr>
          <a:xfrm rot="16200000">
            <a:off x="10628002" y="1431005"/>
            <a:ext cx="481012" cy="481012"/>
          </a:xfrm>
          <a:prstGeom prst="corner">
            <a:avLst>
              <a:gd name="adj1" fmla="val 15545"/>
              <a:gd name="adj2" fmla="val 1474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208428" y="6028357"/>
            <a:ext cx="992841" cy="365125"/>
          </a:xfrm>
          <a:prstGeom prst="rect">
            <a:avLst/>
          </a:prstGeom>
        </p:spPr>
        <p:txBody>
          <a:bodyPr/>
          <a:lstStyle/>
          <a:p>
            <a:r>
              <a:rPr lang="en-US" dirty="0"/>
              <a:t>10/17/17</a:t>
            </a:r>
          </a:p>
        </p:txBody>
      </p:sp>
      <p:sp>
        <p:nvSpPr>
          <p:cNvPr id="12" name="Slide Number Placeholder 5"/>
          <p:cNvSpPr>
            <a:spLocks noGrp="1"/>
          </p:cNvSpPr>
          <p:nvPr>
            <p:ph type="sldNum" sz="quarter" idx="12"/>
          </p:nvPr>
        </p:nvSpPr>
        <p:spPr>
          <a:xfrm>
            <a:off x="208428" y="6297297"/>
            <a:ext cx="992841" cy="365125"/>
          </a:xfrm>
        </p:spPr>
        <p:txBody>
          <a:bodyPr/>
          <a:lstStyle/>
          <a:p>
            <a:fld id="{F13255C3-EC6F-3E44-8738-BCB40BBB5A07}" type="slidenum">
              <a:rPr lang="en-US" smtClean="0"/>
              <a:t>‹#›</a:t>
            </a:fld>
            <a:endParaRPr lang="en-US" dirty="0"/>
          </a:p>
        </p:txBody>
      </p:sp>
      <p:pic>
        <p:nvPicPr>
          <p:cNvPr id="16" name="Picture 15"/>
          <p:cNvPicPr>
            <a:picLocks noChangeAspect="1"/>
          </p:cNvPicPr>
          <p:nvPr userDrawn="1"/>
        </p:nvPicPr>
        <p:blipFill>
          <a:blip r:embed="rId2"/>
          <a:stretch>
            <a:fillRect/>
          </a:stretch>
        </p:blipFill>
        <p:spPr>
          <a:xfrm>
            <a:off x="11070548" y="6300510"/>
            <a:ext cx="903568" cy="373604"/>
          </a:xfrm>
          <a:prstGeom prst="rect">
            <a:avLst/>
          </a:prstGeom>
        </p:spPr>
      </p:pic>
      <p:cxnSp>
        <p:nvCxnSpPr>
          <p:cNvPr id="17" name="Straight Connector 16"/>
          <p:cNvCxnSpPr/>
          <p:nvPr userDrawn="1"/>
        </p:nvCxnSpPr>
        <p:spPr>
          <a:xfrm flipH="1">
            <a:off x="10695788" y="6276977"/>
            <a:ext cx="297332" cy="405168"/>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203515" y="1969995"/>
            <a:ext cx="9664993" cy="4888005"/>
          </a:xfrm>
          <a:ln w="12700">
            <a:noFill/>
          </a:ln>
        </p:spPr>
        <p:txBody>
          <a:bodyPr rIns="365760"/>
          <a:lstStyle>
            <a:lvl5pPr marL="2057400" indent="-452438">
              <a:tabLst>
                <a:tab pos="1828800" algn="l"/>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9" name="Straight Connector 18"/>
          <p:cNvCxnSpPr/>
          <p:nvPr userDrawn="1"/>
        </p:nvCxnSpPr>
        <p:spPr>
          <a:xfrm>
            <a:off x="0" y="6342682"/>
            <a:ext cx="1201269"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L-Shape 14"/>
          <p:cNvSpPr/>
          <p:nvPr userDrawn="1"/>
        </p:nvSpPr>
        <p:spPr>
          <a:xfrm rot="5400000">
            <a:off x="639706" y="287451"/>
            <a:ext cx="481012" cy="481012"/>
          </a:xfrm>
          <a:prstGeom prst="corner">
            <a:avLst>
              <a:gd name="adj1" fmla="val 15545"/>
              <a:gd name="adj2" fmla="val 1474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48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Header + body text + graphic (grey)">
    <p:spTree>
      <p:nvGrpSpPr>
        <p:cNvPr id="1" name=""/>
        <p:cNvGrpSpPr/>
        <p:nvPr/>
      </p:nvGrpSpPr>
      <p:grpSpPr>
        <a:xfrm>
          <a:off x="0" y="0"/>
          <a:ext cx="0" cy="0"/>
          <a:chOff x="0" y="0"/>
          <a:chExt cx="0" cy="0"/>
        </a:xfrm>
      </p:grpSpPr>
      <p:sp>
        <p:nvSpPr>
          <p:cNvPr id="16" name="Rectangle"/>
          <p:cNvSpPr/>
          <p:nvPr userDrawn="1"/>
        </p:nvSpPr>
        <p:spPr>
          <a:xfrm>
            <a:off x="-1" y="0"/>
            <a:ext cx="5095261" cy="6879154"/>
          </a:xfrm>
          <a:prstGeom prst="rect">
            <a:avLst/>
          </a:prstGeom>
          <a:solidFill>
            <a:schemeClr val="accent3">
              <a:lumMod val="20000"/>
              <a:lumOff val="80000"/>
            </a:schemeClr>
          </a:solidFill>
          <a:ln w="12700">
            <a:miter lim="400000"/>
          </a:ln>
        </p:spPr>
        <p:txBody>
          <a:bodyPr lIns="45719" rIns="45719" anchor="ctr"/>
          <a:lstStyle/>
          <a:p>
            <a:pPr>
              <a:defRPr>
                <a:solidFill>
                  <a:schemeClr val="accent2"/>
                </a:solidFill>
              </a:defRPr>
            </a:pPr>
            <a:endParaRPr/>
          </a:p>
        </p:txBody>
      </p:sp>
      <p:sp>
        <p:nvSpPr>
          <p:cNvPr id="7" name="Text Placeholder 6"/>
          <p:cNvSpPr>
            <a:spLocks noGrp="1"/>
          </p:cNvSpPr>
          <p:nvPr>
            <p:ph type="body" sz="quarter" idx="10" hasCustomPrompt="1"/>
          </p:nvPr>
        </p:nvSpPr>
        <p:spPr>
          <a:xfrm>
            <a:off x="895901" y="1512227"/>
            <a:ext cx="3714750" cy="642938"/>
          </a:xfrm>
          <a:prstGeom prst="rect">
            <a:avLst/>
          </a:prstGeom>
        </p:spPr>
        <p:txBody>
          <a:bodyPr>
            <a:noAutofit/>
          </a:bodyPr>
          <a:lstStyle>
            <a:lvl1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vl2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2pPr>
            <a:lvl3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3pPr>
            <a:lvl4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4pPr>
            <a:lvl5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a:ln>
                  <a:noFill/>
                </a:ln>
                <a:solidFill>
                  <a:schemeClr val="accent1"/>
                </a:solidFill>
                <a:effectLst/>
                <a:uFillTx/>
                <a:latin typeface="Acherus Grotesque"/>
                <a:ea typeface="Acherus Grotesque"/>
                <a:cs typeface="Acherus Grotesque"/>
                <a:sym typeface="Acherus Grotesque"/>
              </a:defRPr>
            </a:lvl5pPr>
          </a:lstStyle>
          <a:p>
            <a:pPr lvl="0"/>
            <a:r>
              <a:rPr lang="en-US" dirty="0"/>
              <a:t>Place </a:t>
            </a:r>
            <a:r>
              <a:rPr lang="en-US"/>
              <a:t>a short header sentence here</a:t>
            </a:r>
            <a:endParaRPr lang="en-US" dirty="0"/>
          </a:p>
        </p:txBody>
      </p:sp>
      <p:sp>
        <p:nvSpPr>
          <p:cNvPr id="9" name="Content Placeholder 8"/>
          <p:cNvSpPr>
            <a:spLocks noGrp="1"/>
          </p:cNvSpPr>
          <p:nvPr>
            <p:ph sz="quarter" idx="11" hasCustomPrompt="1"/>
          </p:nvPr>
        </p:nvSpPr>
        <p:spPr>
          <a:xfrm>
            <a:off x="895901" y="2155165"/>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2" name="Title 1"/>
          <p:cNvSpPr/>
          <p:nvPr userDrawn="1"/>
        </p:nvSpPr>
        <p:spPr>
          <a:xfrm>
            <a:off x="9960867" y="6340212"/>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17" name="Content Placeholder 51"/>
          <p:cNvSpPr>
            <a:spLocks noGrp="1"/>
          </p:cNvSpPr>
          <p:nvPr>
            <p:ph sz="quarter" idx="12"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22692103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Header + body text + graphic (grey)">
    <p:spTree>
      <p:nvGrpSpPr>
        <p:cNvPr id="1" name=""/>
        <p:cNvGrpSpPr/>
        <p:nvPr/>
      </p:nvGrpSpPr>
      <p:grpSpPr>
        <a:xfrm>
          <a:off x="0" y="0"/>
          <a:ext cx="0" cy="0"/>
          <a:chOff x="0" y="0"/>
          <a:chExt cx="0" cy="0"/>
        </a:xfrm>
      </p:grpSpPr>
      <p:sp>
        <p:nvSpPr>
          <p:cNvPr id="16" name="Rectangle"/>
          <p:cNvSpPr/>
          <p:nvPr userDrawn="1"/>
        </p:nvSpPr>
        <p:spPr>
          <a:xfrm>
            <a:off x="-1" y="0"/>
            <a:ext cx="5095261" cy="6879154"/>
          </a:xfrm>
          <a:prstGeom prst="rect">
            <a:avLst/>
          </a:prstGeom>
          <a:solidFill>
            <a:schemeClr val="accent3">
              <a:lumMod val="20000"/>
              <a:lumOff val="80000"/>
            </a:schemeClr>
          </a:solidFill>
          <a:ln w="12700">
            <a:miter lim="400000"/>
          </a:ln>
        </p:spPr>
        <p:txBody>
          <a:bodyPr lIns="45719" rIns="45719" anchor="ctr"/>
          <a:lstStyle/>
          <a:p>
            <a:pPr>
              <a:defRPr>
                <a:solidFill>
                  <a:schemeClr val="accent2"/>
                </a:solidFill>
              </a:defRPr>
            </a:pPr>
            <a:endParaRPr/>
          </a:p>
        </p:txBody>
      </p:sp>
      <p:sp>
        <p:nvSpPr>
          <p:cNvPr id="7" name="Text Placeholder 6"/>
          <p:cNvSpPr>
            <a:spLocks noGrp="1"/>
          </p:cNvSpPr>
          <p:nvPr>
            <p:ph type="body" sz="quarter" idx="10" hasCustomPrompt="1"/>
          </p:nvPr>
        </p:nvSpPr>
        <p:spPr>
          <a:xfrm>
            <a:off x="895901" y="1512227"/>
            <a:ext cx="3714750" cy="642938"/>
          </a:xfrm>
          <a:prstGeom prst="rect">
            <a:avLst/>
          </a:prstGeom>
        </p:spPr>
        <p:txBody>
          <a:bodyPr>
            <a:noAutofit/>
          </a:bodyPr>
          <a:lstStyle>
            <a:lvl1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all" spc="200" normalizeH="0" baseline="0" dirty="0" smtClean="0">
                <a:ln>
                  <a:noFill/>
                </a:ln>
                <a:solidFill>
                  <a:schemeClr val="accent1"/>
                </a:solidFill>
                <a:effectLst/>
                <a:uFillTx/>
                <a:latin typeface="Acherus Grotesque"/>
                <a:ea typeface="Acherus Grotesque"/>
                <a:cs typeface="Acherus Grotesque"/>
                <a:sym typeface="Acherus Grotesque"/>
              </a:defRPr>
            </a:lvl1pPr>
            <a:lvl2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2pPr>
            <a:lvl3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3pPr>
            <a:lvl4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smtClean="0">
                <a:ln>
                  <a:noFill/>
                </a:ln>
                <a:solidFill>
                  <a:schemeClr val="accent1"/>
                </a:solidFill>
                <a:effectLst/>
                <a:uFillTx/>
                <a:latin typeface="Acherus Grotesque"/>
                <a:ea typeface="Acherus Grotesque"/>
                <a:cs typeface="Acherus Grotesque"/>
                <a:sym typeface="Acherus Grotesque"/>
              </a:defRPr>
            </a:lvl4pPr>
            <a:lvl5pPr marL="0" marR="0" indent="0" algn="l" defTabSz="914400" rtl="0" fontAlgn="auto" latinLnBrk="0" hangingPunct="0">
              <a:lnSpc>
                <a:spcPts val="2100"/>
              </a:lnSpc>
              <a:spcBef>
                <a:spcPts val="0"/>
              </a:spcBef>
              <a:spcAft>
                <a:spcPts val="0"/>
              </a:spcAft>
              <a:buClrTx/>
              <a:buSzTx/>
              <a:buFontTx/>
              <a:buNone/>
              <a:tabLst/>
              <a:defRPr kumimoji="0" lang="en-US" sz="1400" b="0" i="0" u="none" strike="noStrike" cap="none" spc="200" normalizeH="0" baseline="0" dirty="0">
                <a:ln>
                  <a:noFill/>
                </a:ln>
                <a:solidFill>
                  <a:schemeClr val="accent1"/>
                </a:solidFill>
                <a:effectLst/>
                <a:uFillTx/>
                <a:latin typeface="Acherus Grotesque"/>
                <a:ea typeface="Acherus Grotesque"/>
                <a:cs typeface="Acherus Grotesque"/>
                <a:sym typeface="Acherus Grotesque"/>
              </a:defRPr>
            </a:lvl5pPr>
          </a:lstStyle>
          <a:p>
            <a:pPr lvl="0"/>
            <a:r>
              <a:rPr lang="en-US" dirty="0"/>
              <a:t>Place </a:t>
            </a:r>
            <a:r>
              <a:rPr lang="en-US"/>
              <a:t>a short header sentence here</a:t>
            </a:r>
            <a:endParaRPr lang="en-US" dirty="0"/>
          </a:p>
        </p:txBody>
      </p:sp>
      <p:sp>
        <p:nvSpPr>
          <p:cNvPr id="9" name="Content Placeholder 8"/>
          <p:cNvSpPr>
            <a:spLocks noGrp="1"/>
          </p:cNvSpPr>
          <p:nvPr>
            <p:ph sz="quarter" idx="11" hasCustomPrompt="1"/>
          </p:nvPr>
        </p:nvSpPr>
        <p:spPr>
          <a:xfrm>
            <a:off x="895901" y="2155165"/>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2" name="Title 1"/>
          <p:cNvSpPr/>
          <p:nvPr userDrawn="1"/>
        </p:nvSpPr>
        <p:spPr>
          <a:xfrm>
            <a:off x="9960867" y="6340212"/>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17" name="Content Placeholder 51"/>
          <p:cNvSpPr>
            <a:spLocks noGrp="1"/>
          </p:cNvSpPr>
          <p:nvPr>
            <p:ph sz="quarter" idx="12"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5810663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right side text">
    <p:spTree>
      <p:nvGrpSpPr>
        <p:cNvPr id="1" name=""/>
        <p:cNvGrpSpPr/>
        <p:nvPr/>
      </p:nvGrpSpPr>
      <p:grpSpPr>
        <a:xfrm>
          <a:off x="0" y="0"/>
          <a:ext cx="0" cy="0"/>
          <a:chOff x="0" y="0"/>
          <a:chExt cx="0" cy="0"/>
        </a:xfrm>
      </p:grpSpPr>
      <p:sp>
        <p:nvSpPr>
          <p:cNvPr id="15" name="Picture Placeholder 5"/>
          <p:cNvSpPr>
            <a:spLocks noGrp="1"/>
          </p:cNvSpPr>
          <p:nvPr userDrawn="1"/>
        </p:nvSpPr>
        <p:spPr>
          <a:xfrm>
            <a:off x="-15607" y="-643262"/>
            <a:ext cx="12223214" cy="8144524"/>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endParaRPr lang="en-US"/>
          </a:p>
        </p:txBody>
      </p:sp>
      <p:sp>
        <p:nvSpPr>
          <p:cNvPr id="16" name="Content Placeholder 15"/>
          <p:cNvSpPr>
            <a:spLocks noGrp="1"/>
          </p:cNvSpPr>
          <p:nvPr>
            <p:ph sz="quarter" idx="10" hasCustomPrompt="1"/>
          </p:nvPr>
        </p:nvSpPr>
        <p:spPr>
          <a:xfrm>
            <a:off x="8115602" y="148123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8"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9" name="Title 1"/>
          <p:cNvSpPr/>
          <p:nvPr userDrawn="1"/>
        </p:nvSpPr>
        <p:spPr>
          <a:xfrm>
            <a:off x="9960867" y="6357146"/>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25" name="Title 1"/>
          <p:cNvSpPr/>
          <p:nvPr userDrawn="1"/>
        </p:nvSpPr>
        <p:spPr>
          <a:xfrm>
            <a:off x="9960867" y="6357146"/>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sp>
        <p:nvSpPr>
          <p:cNvPr id="26" name="Content Placeholder 51"/>
          <p:cNvSpPr>
            <a:spLocks noGrp="1"/>
          </p:cNvSpPr>
          <p:nvPr>
            <p:ph sz="quarter" idx="12"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27" name="Content Placeholder 51"/>
          <p:cNvSpPr>
            <a:spLocks noGrp="1"/>
          </p:cNvSpPr>
          <p:nvPr>
            <p:ph sz="quarter" idx="13"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ight text + alt. footer">
    <p:spTree>
      <p:nvGrpSpPr>
        <p:cNvPr id="1" name=""/>
        <p:cNvGrpSpPr/>
        <p:nvPr/>
      </p:nvGrpSpPr>
      <p:grpSpPr>
        <a:xfrm>
          <a:off x="0" y="0"/>
          <a:ext cx="0" cy="0"/>
          <a:chOff x="0" y="0"/>
          <a:chExt cx="0" cy="0"/>
        </a:xfrm>
      </p:grpSpPr>
      <p:pic>
        <p:nvPicPr>
          <p:cNvPr id="9" name="VT-grid-02.png" descr="VT-grid-02.png"/>
          <p:cNvPicPr>
            <a:picLocks noChangeAspect="1"/>
          </p:cNvPicPr>
          <p:nvPr userDrawn="1"/>
        </p:nvPicPr>
        <p:blipFill>
          <a:blip r:embed="rId2">
            <a:extLst/>
          </a:blip>
          <a:stretch>
            <a:fillRect/>
          </a:stretch>
        </p:blipFill>
        <p:spPr>
          <a:xfrm>
            <a:off x="3750490" y="6346269"/>
            <a:ext cx="10600807" cy="6858001"/>
          </a:xfrm>
          <a:prstGeom prst="rect">
            <a:avLst/>
          </a:prstGeom>
          <a:ln w="12700">
            <a:miter lim="400000"/>
          </a:ln>
        </p:spPr>
      </p:pic>
      <p:sp>
        <p:nvSpPr>
          <p:cNvPr id="14" name="Content Placeholder 15"/>
          <p:cNvSpPr>
            <a:spLocks noGrp="1"/>
          </p:cNvSpPr>
          <p:nvPr>
            <p:ph sz="quarter" idx="10" hasCustomPrompt="1"/>
          </p:nvPr>
        </p:nvSpPr>
        <p:spPr>
          <a:xfrm>
            <a:off x="8115602" y="148123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5"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6" name="Title 1"/>
          <p:cNvSpPr/>
          <p:nvPr userDrawn="1"/>
        </p:nvSpPr>
        <p:spPr>
          <a:xfrm>
            <a:off x="842024" y="6290784"/>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2000" dirty="0">
                <a:solidFill>
                  <a:srgbClr val="E87822"/>
                </a:solidFill>
              </a:rPr>
              <a:t>/</a:t>
            </a:r>
            <a:endParaRPr sz="2000" dirty="0">
              <a:solidFill>
                <a:srgbClr val="E87822"/>
              </a:solidFill>
            </a:endParaRPr>
          </a:p>
        </p:txBody>
      </p:sp>
      <p:sp>
        <p:nvSpPr>
          <p:cNvPr id="17" name="Content Placeholder 51"/>
          <p:cNvSpPr>
            <a:spLocks noGrp="1"/>
          </p:cNvSpPr>
          <p:nvPr>
            <p:ph sz="quarter" idx="12" hasCustomPrompt="1"/>
          </p:nvPr>
        </p:nvSpPr>
        <p:spPr>
          <a:xfrm>
            <a:off x="1117336" y="6345735"/>
            <a:ext cx="2633154" cy="257174"/>
          </a:xfrm>
          <a:prstGeom prst="rect">
            <a:avLst/>
          </a:prstGeom>
        </p:spPr>
        <p:txBody>
          <a:bodyPr>
            <a:noAutofit/>
          </a:bodyPr>
          <a:lstStyle>
            <a:lvl1pPr marL="0" indent="0">
              <a:buFontTx/>
              <a:buNone/>
              <a:defRPr sz="20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9076" y="6345735"/>
            <a:ext cx="765926" cy="261221"/>
          </a:xfrm>
          <a:prstGeom prst="rect">
            <a:avLst/>
          </a:prstGeom>
        </p:spPr>
        <p:txBody>
          <a:bodyPr>
            <a:noAutofit/>
          </a:bodyPr>
          <a:lstStyle>
            <a:lvl1pPr marL="0" indent="0" algn="r">
              <a:buFontTx/>
              <a:buNone/>
              <a:defRPr sz="2000" cap="all" spc="200" normalizeH="0" baseline="0">
                <a:solidFill>
                  <a:srgbClr val="E87822"/>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187630668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t. footer">
    <p:spTree>
      <p:nvGrpSpPr>
        <p:cNvPr id="1" name=""/>
        <p:cNvGrpSpPr/>
        <p:nvPr/>
      </p:nvGrpSpPr>
      <p:grpSpPr>
        <a:xfrm>
          <a:off x="0" y="0"/>
          <a:ext cx="0" cy="0"/>
          <a:chOff x="0" y="0"/>
          <a:chExt cx="0" cy="0"/>
        </a:xfrm>
      </p:grpSpPr>
      <p:pic>
        <p:nvPicPr>
          <p:cNvPr id="9" name="VT-grid-02.png" descr="VT-grid-02.png"/>
          <p:cNvPicPr>
            <a:picLocks noChangeAspect="1"/>
          </p:cNvPicPr>
          <p:nvPr userDrawn="1"/>
        </p:nvPicPr>
        <p:blipFill>
          <a:blip r:embed="rId2">
            <a:extLst/>
          </a:blip>
          <a:stretch>
            <a:fillRect/>
          </a:stretch>
        </p:blipFill>
        <p:spPr>
          <a:xfrm>
            <a:off x="3750490" y="6346269"/>
            <a:ext cx="10600807" cy="6858001"/>
          </a:xfrm>
          <a:prstGeom prst="rect">
            <a:avLst/>
          </a:prstGeom>
          <a:ln w="12700">
            <a:miter lim="400000"/>
          </a:ln>
        </p:spPr>
      </p:pic>
      <p:sp>
        <p:nvSpPr>
          <p:cNvPr id="16" name="Title 1"/>
          <p:cNvSpPr/>
          <p:nvPr userDrawn="1"/>
        </p:nvSpPr>
        <p:spPr>
          <a:xfrm>
            <a:off x="842024" y="6290784"/>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2000" dirty="0">
                <a:solidFill>
                  <a:srgbClr val="E87822"/>
                </a:solidFill>
              </a:rPr>
              <a:t>/</a:t>
            </a:r>
            <a:endParaRPr sz="2000" dirty="0">
              <a:solidFill>
                <a:srgbClr val="E87822"/>
              </a:solidFill>
            </a:endParaRPr>
          </a:p>
        </p:txBody>
      </p:sp>
      <p:sp>
        <p:nvSpPr>
          <p:cNvPr id="17" name="Content Placeholder 51"/>
          <p:cNvSpPr>
            <a:spLocks noGrp="1"/>
          </p:cNvSpPr>
          <p:nvPr>
            <p:ph sz="quarter" idx="12" hasCustomPrompt="1"/>
          </p:nvPr>
        </p:nvSpPr>
        <p:spPr>
          <a:xfrm>
            <a:off x="1117336" y="6345735"/>
            <a:ext cx="2633154" cy="257174"/>
          </a:xfrm>
          <a:prstGeom prst="rect">
            <a:avLst/>
          </a:prstGeom>
        </p:spPr>
        <p:txBody>
          <a:bodyPr>
            <a:noAutofit/>
          </a:bodyPr>
          <a:lstStyle>
            <a:lvl1pPr marL="0" indent="0">
              <a:buFontTx/>
              <a:buNone/>
              <a:defRPr sz="20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9076" y="6345735"/>
            <a:ext cx="765926" cy="261221"/>
          </a:xfrm>
          <a:prstGeom prst="rect">
            <a:avLst/>
          </a:prstGeom>
        </p:spPr>
        <p:txBody>
          <a:bodyPr>
            <a:noAutofit/>
          </a:bodyPr>
          <a:lstStyle>
            <a:lvl1pPr marL="0" indent="0" algn="r">
              <a:buFontTx/>
              <a:buNone/>
              <a:defRPr sz="2000" cap="all" spc="200" normalizeH="0" baseline="0">
                <a:solidFill>
                  <a:srgbClr val="E87822"/>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82291199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ight text with 4 photos">
    <p:spTree>
      <p:nvGrpSpPr>
        <p:cNvPr id="1" name=""/>
        <p:cNvGrpSpPr/>
        <p:nvPr/>
      </p:nvGrpSpPr>
      <p:grpSpPr>
        <a:xfrm>
          <a:off x="0" y="0"/>
          <a:ext cx="0" cy="0"/>
          <a:chOff x="0" y="0"/>
          <a:chExt cx="0" cy="0"/>
        </a:xfrm>
      </p:grpSpPr>
      <p:sp>
        <p:nvSpPr>
          <p:cNvPr id="15" name="Picture Placeholder 5"/>
          <p:cNvSpPr>
            <a:spLocks noGrp="1"/>
          </p:cNvSpPr>
          <p:nvPr userDrawn="1"/>
        </p:nvSpPr>
        <p:spPr>
          <a:xfrm>
            <a:off x="-15607" y="-643262"/>
            <a:ext cx="12223214" cy="8144524"/>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endParaRPr lang="en-US"/>
          </a:p>
        </p:txBody>
      </p:sp>
      <p:sp>
        <p:nvSpPr>
          <p:cNvPr id="16" name="Content Placeholder 15"/>
          <p:cNvSpPr>
            <a:spLocks noGrp="1"/>
          </p:cNvSpPr>
          <p:nvPr>
            <p:ph sz="quarter" idx="10" hasCustomPrompt="1"/>
          </p:nvPr>
        </p:nvSpPr>
        <p:spPr>
          <a:xfrm>
            <a:off x="8115602" y="148145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8"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pic>
        <p:nvPicPr>
          <p:cNvPr id="9" name="pasted-image.pdf" descr="pasted-image.pdf"/>
          <p:cNvPicPr>
            <a:picLocks noChangeAspect="1"/>
          </p:cNvPicPr>
          <p:nvPr userDrawn="1"/>
        </p:nvPicPr>
        <p:blipFill>
          <a:blip r:embed="rId2">
            <a:extLst/>
          </a:blip>
          <a:stretch>
            <a:fillRect/>
          </a:stretch>
        </p:blipFill>
        <p:spPr>
          <a:xfrm>
            <a:off x="703580" y="1315719"/>
            <a:ext cx="248047" cy="248048"/>
          </a:xfrm>
          <a:prstGeom prst="rect">
            <a:avLst/>
          </a:prstGeom>
          <a:ln w="12700">
            <a:miter lim="400000"/>
          </a:ln>
        </p:spPr>
      </p:pic>
      <p:pic>
        <p:nvPicPr>
          <p:cNvPr id="13" name="pasted-image.pdf" descr="pasted-image.pdf"/>
          <p:cNvPicPr>
            <a:picLocks noChangeAspect="1"/>
          </p:cNvPicPr>
          <p:nvPr userDrawn="1"/>
        </p:nvPicPr>
        <p:blipFill>
          <a:blip r:embed="rId2">
            <a:extLst/>
          </a:blip>
          <a:stretch>
            <a:fillRect/>
          </a:stretch>
        </p:blipFill>
        <p:spPr>
          <a:xfrm rot="10800000">
            <a:off x="7028180" y="5151120"/>
            <a:ext cx="248048" cy="248047"/>
          </a:xfrm>
          <a:prstGeom prst="rect">
            <a:avLst/>
          </a:prstGeom>
          <a:ln w="12700">
            <a:miter lim="400000"/>
          </a:ln>
        </p:spPr>
      </p:pic>
      <p:sp>
        <p:nvSpPr>
          <p:cNvPr id="26" name="Picture Placeholder 5"/>
          <p:cNvSpPr>
            <a:spLocks noGrp="1"/>
          </p:cNvSpPr>
          <p:nvPr userDrawn="1"/>
        </p:nvSpPr>
        <p:spPr>
          <a:xfrm>
            <a:off x="-15607" y="-643262"/>
            <a:ext cx="12223214" cy="8144524"/>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endParaRPr lang="en-US"/>
          </a:p>
        </p:txBody>
      </p:sp>
      <p:sp>
        <p:nvSpPr>
          <p:cNvPr id="27" name="TextBox 26"/>
          <p:cNvSpPr txBox="1"/>
          <p:nvPr userDrawn="1"/>
        </p:nvSpPr>
        <p:spPr>
          <a:xfrm>
            <a:off x="-990600" y="1718733"/>
            <a:ext cx="9239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chemeClr val="accent1"/>
              </a:solidFill>
              <a:effectLst/>
              <a:uFillTx/>
              <a:latin typeface="+mj-lt"/>
              <a:ea typeface="+mj-ea"/>
              <a:cs typeface="+mj-cs"/>
              <a:sym typeface="Calibri"/>
            </a:endParaRPr>
          </a:p>
        </p:txBody>
      </p:sp>
      <p:sp>
        <p:nvSpPr>
          <p:cNvPr id="3" name="Picture Placeholder 2"/>
          <p:cNvSpPr>
            <a:spLocks noGrp="1"/>
          </p:cNvSpPr>
          <p:nvPr>
            <p:ph type="pic" sz="quarter" idx="14" hasCustomPrompt="1"/>
          </p:nvPr>
        </p:nvSpPr>
        <p:spPr>
          <a:xfrm>
            <a:off x="950873" y="1563767"/>
            <a:ext cx="3327400" cy="2212975"/>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
        <p:nvSpPr>
          <p:cNvPr id="28" name="Picture Placeholder 2"/>
          <p:cNvSpPr>
            <a:spLocks noGrp="1"/>
          </p:cNvSpPr>
          <p:nvPr>
            <p:ph type="pic" sz="quarter" idx="15" hasCustomPrompt="1"/>
          </p:nvPr>
        </p:nvSpPr>
        <p:spPr>
          <a:xfrm>
            <a:off x="4429272" y="1757600"/>
            <a:ext cx="2251169" cy="1493600"/>
          </a:xfrm>
          <a:prstGeom prst="rect">
            <a:avLst/>
          </a:prstGeom>
        </p:spPr>
        <p:txBody>
          <a:bodyPr/>
          <a:lstStyle/>
          <a:p>
            <a:r>
              <a:rPr lang="en-US" dirty="0" smtClean="0"/>
              <a:t>Drag photo or click icon to add picture</a:t>
            </a:r>
            <a:endParaRPr lang="en-US" dirty="0"/>
          </a:p>
        </p:txBody>
      </p:sp>
      <p:sp>
        <p:nvSpPr>
          <p:cNvPr id="29" name="Picture Placeholder 2"/>
          <p:cNvSpPr>
            <a:spLocks noGrp="1"/>
          </p:cNvSpPr>
          <p:nvPr>
            <p:ph type="pic" sz="quarter" idx="16" hasCustomPrompt="1"/>
          </p:nvPr>
        </p:nvSpPr>
        <p:spPr>
          <a:xfrm>
            <a:off x="580032" y="3932118"/>
            <a:ext cx="3698241" cy="1467050"/>
          </a:xfrm>
          <a:prstGeom prst="rect">
            <a:avLst/>
          </a:prstGeom>
        </p:spPr>
        <p:txBody>
          <a:bodyPr/>
          <a:lstStyle/>
          <a:p>
            <a:r>
              <a:rPr lang="en-US" dirty="0" smtClean="0"/>
              <a:t>Drag photo or click icon to add picture</a:t>
            </a:r>
            <a:endParaRPr lang="en-US" dirty="0"/>
          </a:p>
        </p:txBody>
      </p:sp>
      <p:sp>
        <p:nvSpPr>
          <p:cNvPr id="30" name="Picture Placeholder 2"/>
          <p:cNvSpPr>
            <a:spLocks noGrp="1"/>
          </p:cNvSpPr>
          <p:nvPr>
            <p:ph type="pic" sz="quarter" idx="17" hasCustomPrompt="1"/>
          </p:nvPr>
        </p:nvSpPr>
        <p:spPr>
          <a:xfrm>
            <a:off x="4429272" y="3413483"/>
            <a:ext cx="2530328" cy="1737638"/>
          </a:xfrm>
          <a:prstGeom prst="rect">
            <a:avLst/>
          </a:prstGeom>
        </p:spPr>
        <p:txBody>
          <a:bodyPr/>
          <a:lstStyle/>
          <a:p>
            <a:r>
              <a:rPr lang="en-US" dirty="0" smtClean="0"/>
              <a:t>Drag photo or click icon to add picture</a:t>
            </a:r>
            <a:endParaRPr lang="en-US" dirty="0"/>
          </a:p>
        </p:txBody>
      </p:sp>
      <p:grpSp>
        <p:nvGrpSpPr>
          <p:cNvPr id="17" name="Group 16">
            <a:extLst>
              <a:ext uri="{FF2B5EF4-FFF2-40B4-BE49-F238E27FC236}">
                <a16:creationId xmlns:a16="http://schemas.microsoft.com/office/drawing/2014/main" id="{EC319A15-3777-AF46-9A55-8768D5223B9B}"/>
              </a:ext>
            </a:extLst>
          </p:cNvPr>
          <p:cNvGrpSpPr/>
          <p:nvPr userDrawn="1"/>
        </p:nvGrpSpPr>
        <p:grpSpPr>
          <a:xfrm>
            <a:off x="5875461" y="6292350"/>
            <a:ext cx="7756220" cy="419351"/>
            <a:chOff x="5734148" y="-45661"/>
            <a:chExt cx="7756220" cy="419351"/>
          </a:xfrm>
        </p:grpSpPr>
        <p:sp>
          <p:nvSpPr>
            <p:cNvPr id="19" name="Title 1">
              <a:extLst>
                <a:ext uri="{FF2B5EF4-FFF2-40B4-BE49-F238E27FC236}">
                  <a16:creationId xmlns:a16="http://schemas.microsoft.com/office/drawing/2014/main" id="{797D0121-A4BB-814B-AA10-145DD6D7D36C}"/>
                </a:ext>
              </a:extLst>
            </p:cNvPr>
            <p:cNvSpPr/>
            <p:nvPr/>
          </p:nvSpPr>
          <p:spPr>
            <a:xfrm>
              <a:off x="10345042" y="-45660"/>
              <a:ext cx="3145326"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SECTION TITLE</a:t>
              </a:r>
              <a:endParaRPr sz="1200" dirty="0">
                <a:solidFill>
                  <a:schemeClr val="accent1"/>
                </a:solidFill>
              </a:endParaRPr>
            </a:p>
          </p:txBody>
        </p:sp>
        <p:sp>
          <p:nvSpPr>
            <p:cNvPr id="20" name="Title 1">
              <a:extLst>
                <a:ext uri="{FF2B5EF4-FFF2-40B4-BE49-F238E27FC236}">
                  <a16:creationId xmlns:a16="http://schemas.microsoft.com/office/drawing/2014/main" id="{90D148A5-4E3E-E749-A6AA-CA9862848B00}"/>
                </a:ext>
              </a:extLst>
            </p:cNvPr>
            <p:cNvSpPr/>
            <p:nvPr/>
          </p:nvSpPr>
          <p:spPr>
            <a:xfrm>
              <a:off x="5734148" y="-45661"/>
              <a:ext cx="4349637"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3"/>
                  </a:solidFill>
                </a:rPr>
                <a:t>01</a:t>
              </a:r>
              <a:endParaRPr dirty="0">
                <a:solidFill>
                  <a:schemeClr val="accent1"/>
                </a:solidFill>
              </a:endParaRPr>
            </a:p>
          </p:txBody>
        </p:sp>
        <p:sp>
          <p:nvSpPr>
            <p:cNvPr id="21" name="Title 1">
              <a:extLst>
                <a:ext uri="{FF2B5EF4-FFF2-40B4-BE49-F238E27FC236}">
                  <a16:creationId xmlns:a16="http://schemas.microsoft.com/office/drawing/2014/main" id="{7F41C2C5-37FA-D540-8521-DBD52E0D33D5}"/>
                </a:ext>
              </a:extLst>
            </p:cNvPr>
            <p:cNvSpPr/>
            <p:nvPr/>
          </p:nvSpPr>
          <p:spPr>
            <a:xfrm>
              <a:off x="10048160" y="-41527"/>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1200" dirty="0">
                  <a:solidFill>
                    <a:schemeClr val="accent1"/>
                  </a:solidFill>
                </a:rPr>
                <a:t>/</a:t>
              </a:r>
              <a:endParaRPr sz="1200" dirty="0">
                <a:solidFill>
                  <a:schemeClr val="accent1"/>
                </a:solidFill>
              </a:endParaRPr>
            </a:p>
          </p:txBody>
        </p:sp>
      </p:grpSp>
    </p:spTree>
    <p:extLst>
      <p:ext uri="{BB962C8B-B14F-4D97-AF65-F5344CB8AC3E}">
        <p14:creationId xmlns:p14="http://schemas.microsoft.com/office/powerpoint/2010/main" val="1850197114"/>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text + 4 photos + alt. footer">
    <p:spTree>
      <p:nvGrpSpPr>
        <p:cNvPr id="1" name=""/>
        <p:cNvGrpSpPr/>
        <p:nvPr/>
      </p:nvGrpSpPr>
      <p:grpSpPr>
        <a:xfrm>
          <a:off x="0" y="0"/>
          <a:ext cx="0" cy="0"/>
          <a:chOff x="0" y="0"/>
          <a:chExt cx="0" cy="0"/>
        </a:xfrm>
      </p:grpSpPr>
      <p:pic>
        <p:nvPicPr>
          <p:cNvPr id="9" name="VT-grid-02.png" descr="VT-grid-02.png"/>
          <p:cNvPicPr>
            <a:picLocks noChangeAspect="1"/>
          </p:cNvPicPr>
          <p:nvPr userDrawn="1"/>
        </p:nvPicPr>
        <p:blipFill>
          <a:blip r:embed="rId2">
            <a:extLst/>
          </a:blip>
          <a:stretch>
            <a:fillRect/>
          </a:stretch>
        </p:blipFill>
        <p:spPr>
          <a:xfrm>
            <a:off x="3750490" y="6346269"/>
            <a:ext cx="10600807" cy="6858001"/>
          </a:xfrm>
          <a:prstGeom prst="rect">
            <a:avLst/>
          </a:prstGeom>
          <a:ln w="12700">
            <a:miter lim="400000"/>
          </a:ln>
        </p:spPr>
      </p:pic>
      <p:sp>
        <p:nvSpPr>
          <p:cNvPr id="14" name="Content Placeholder 15"/>
          <p:cNvSpPr>
            <a:spLocks noGrp="1"/>
          </p:cNvSpPr>
          <p:nvPr>
            <p:ph sz="quarter" idx="10" hasCustomPrompt="1"/>
          </p:nvPr>
        </p:nvSpPr>
        <p:spPr>
          <a:xfrm>
            <a:off x="8115602" y="148123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5"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sp>
        <p:nvSpPr>
          <p:cNvPr id="16" name="Title 1"/>
          <p:cNvSpPr/>
          <p:nvPr userDrawn="1"/>
        </p:nvSpPr>
        <p:spPr>
          <a:xfrm>
            <a:off x="842024" y="6290784"/>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r>
              <a:rPr lang="en-US" sz="2000" dirty="0">
                <a:solidFill>
                  <a:srgbClr val="E87822"/>
                </a:solidFill>
              </a:rPr>
              <a:t>/</a:t>
            </a:r>
            <a:endParaRPr sz="2000" dirty="0">
              <a:solidFill>
                <a:srgbClr val="E87822"/>
              </a:solidFill>
            </a:endParaRPr>
          </a:p>
        </p:txBody>
      </p:sp>
      <p:sp>
        <p:nvSpPr>
          <p:cNvPr id="17" name="Content Placeholder 51"/>
          <p:cNvSpPr>
            <a:spLocks noGrp="1"/>
          </p:cNvSpPr>
          <p:nvPr>
            <p:ph sz="quarter" idx="12" hasCustomPrompt="1"/>
          </p:nvPr>
        </p:nvSpPr>
        <p:spPr>
          <a:xfrm>
            <a:off x="1117336" y="6345735"/>
            <a:ext cx="2633154" cy="257174"/>
          </a:xfrm>
          <a:prstGeom prst="rect">
            <a:avLst/>
          </a:prstGeom>
        </p:spPr>
        <p:txBody>
          <a:bodyPr>
            <a:noAutofit/>
          </a:bodyPr>
          <a:lstStyle>
            <a:lvl1pPr marL="0" indent="0">
              <a:buFontTx/>
              <a:buNone/>
              <a:defRPr sz="20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18" name="Content Placeholder 51"/>
          <p:cNvSpPr>
            <a:spLocks noGrp="1"/>
          </p:cNvSpPr>
          <p:nvPr>
            <p:ph sz="quarter" idx="13" hasCustomPrompt="1"/>
          </p:nvPr>
        </p:nvSpPr>
        <p:spPr>
          <a:xfrm>
            <a:off x="99076" y="6345735"/>
            <a:ext cx="765926" cy="261221"/>
          </a:xfrm>
          <a:prstGeom prst="rect">
            <a:avLst/>
          </a:prstGeom>
        </p:spPr>
        <p:txBody>
          <a:bodyPr>
            <a:noAutofit/>
          </a:bodyPr>
          <a:lstStyle>
            <a:lvl1pPr marL="0" indent="0" algn="r">
              <a:buFontTx/>
              <a:buNone/>
              <a:defRPr sz="2000" cap="all" spc="200" normalizeH="0" baseline="0">
                <a:solidFill>
                  <a:srgbClr val="E87822"/>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pic>
        <p:nvPicPr>
          <p:cNvPr id="8" name="pasted-image.pdf" descr="pasted-image.pdf"/>
          <p:cNvPicPr>
            <a:picLocks noChangeAspect="1"/>
          </p:cNvPicPr>
          <p:nvPr userDrawn="1"/>
        </p:nvPicPr>
        <p:blipFill>
          <a:blip r:embed="rId3">
            <a:extLst/>
          </a:blip>
          <a:stretch>
            <a:fillRect/>
          </a:stretch>
        </p:blipFill>
        <p:spPr>
          <a:xfrm>
            <a:off x="703580" y="1315719"/>
            <a:ext cx="248047" cy="248048"/>
          </a:xfrm>
          <a:prstGeom prst="rect">
            <a:avLst/>
          </a:prstGeom>
          <a:ln w="12700">
            <a:miter lim="400000"/>
          </a:ln>
        </p:spPr>
      </p:pic>
      <p:pic>
        <p:nvPicPr>
          <p:cNvPr id="10" name="pasted-image.pdf" descr="pasted-image.pdf"/>
          <p:cNvPicPr>
            <a:picLocks noChangeAspect="1"/>
          </p:cNvPicPr>
          <p:nvPr userDrawn="1"/>
        </p:nvPicPr>
        <p:blipFill>
          <a:blip r:embed="rId3">
            <a:extLst/>
          </a:blip>
          <a:stretch>
            <a:fillRect/>
          </a:stretch>
        </p:blipFill>
        <p:spPr>
          <a:xfrm rot="10800000">
            <a:off x="7028180" y="5151120"/>
            <a:ext cx="248048" cy="248047"/>
          </a:xfrm>
          <a:prstGeom prst="rect">
            <a:avLst/>
          </a:prstGeom>
          <a:ln w="12700">
            <a:miter lim="400000"/>
          </a:ln>
        </p:spPr>
      </p:pic>
      <p:sp>
        <p:nvSpPr>
          <p:cNvPr id="11" name="Picture Placeholder 2"/>
          <p:cNvSpPr>
            <a:spLocks noGrp="1"/>
          </p:cNvSpPr>
          <p:nvPr>
            <p:ph type="pic" sz="quarter" idx="14" hasCustomPrompt="1"/>
          </p:nvPr>
        </p:nvSpPr>
        <p:spPr>
          <a:xfrm>
            <a:off x="950873" y="1563767"/>
            <a:ext cx="3327400" cy="2212975"/>
          </a:xfrm>
          <a:prstGeom prst="rect">
            <a:avLst/>
          </a:prstGeom>
        </p:spPr>
        <p:txBody>
          <a:bodyPr/>
          <a:lstStyle/>
          <a:p>
            <a:r>
              <a:rPr lang="en-US" dirty="0" smtClean="0"/>
              <a:t>Drag photo or click icon to add picture</a:t>
            </a:r>
            <a:endParaRPr lang="en-US" dirty="0"/>
          </a:p>
        </p:txBody>
      </p:sp>
      <p:sp>
        <p:nvSpPr>
          <p:cNvPr id="12" name="Picture Placeholder 2"/>
          <p:cNvSpPr>
            <a:spLocks noGrp="1"/>
          </p:cNvSpPr>
          <p:nvPr>
            <p:ph type="pic" sz="quarter" idx="15" hasCustomPrompt="1"/>
          </p:nvPr>
        </p:nvSpPr>
        <p:spPr>
          <a:xfrm>
            <a:off x="4429272" y="1757600"/>
            <a:ext cx="2251169" cy="14936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
        <p:nvSpPr>
          <p:cNvPr id="13" name="Picture Placeholder 2"/>
          <p:cNvSpPr>
            <a:spLocks noGrp="1"/>
          </p:cNvSpPr>
          <p:nvPr>
            <p:ph type="pic" sz="quarter" idx="16" hasCustomPrompt="1"/>
          </p:nvPr>
        </p:nvSpPr>
        <p:spPr>
          <a:xfrm>
            <a:off x="580032" y="3932118"/>
            <a:ext cx="3698241" cy="1467050"/>
          </a:xfrm>
          <a:prstGeom prst="rect">
            <a:avLst/>
          </a:prstGeom>
        </p:spPr>
        <p:txBody>
          <a:bodyPr/>
          <a:lstStyle/>
          <a:p>
            <a:r>
              <a:rPr lang="en-US" dirty="0" smtClean="0"/>
              <a:t>Drag photo or click icon to add picture</a:t>
            </a:r>
            <a:endParaRPr lang="en-US" dirty="0"/>
          </a:p>
        </p:txBody>
      </p:sp>
      <p:sp>
        <p:nvSpPr>
          <p:cNvPr id="19" name="Picture Placeholder 2"/>
          <p:cNvSpPr>
            <a:spLocks noGrp="1"/>
          </p:cNvSpPr>
          <p:nvPr>
            <p:ph type="pic" sz="quarter" idx="17" hasCustomPrompt="1"/>
          </p:nvPr>
        </p:nvSpPr>
        <p:spPr>
          <a:xfrm>
            <a:off x="4429272" y="3413483"/>
            <a:ext cx="2530328" cy="17376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Tree>
    <p:extLst>
      <p:ext uri="{BB962C8B-B14F-4D97-AF65-F5344CB8AC3E}">
        <p14:creationId xmlns:p14="http://schemas.microsoft.com/office/powerpoint/2010/main" val="60718795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side text + 1 picture">
    <p:spTree>
      <p:nvGrpSpPr>
        <p:cNvPr id="1" name=""/>
        <p:cNvGrpSpPr/>
        <p:nvPr/>
      </p:nvGrpSpPr>
      <p:grpSpPr>
        <a:xfrm>
          <a:off x="0" y="0"/>
          <a:ext cx="0" cy="0"/>
          <a:chOff x="0" y="0"/>
          <a:chExt cx="0" cy="0"/>
        </a:xfrm>
      </p:grpSpPr>
      <p:sp>
        <p:nvSpPr>
          <p:cNvPr id="15" name="Picture Placeholder 5"/>
          <p:cNvSpPr>
            <a:spLocks noGrp="1"/>
          </p:cNvSpPr>
          <p:nvPr userDrawn="1"/>
        </p:nvSpPr>
        <p:spPr>
          <a:xfrm>
            <a:off x="-15607" y="-643262"/>
            <a:ext cx="12223214" cy="8144524"/>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endParaRPr lang="en-US"/>
          </a:p>
        </p:txBody>
      </p:sp>
      <p:sp>
        <p:nvSpPr>
          <p:cNvPr id="16" name="Content Placeholder 15"/>
          <p:cNvSpPr>
            <a:spLocks noGrp="1"/>
          </p:cNvSpPr>
          <p:nvPr>
            <p:ph sz="quarter" idx="10" hasCustomPrompt="1"/>
          </p:nvPr>
        </p:nvSpPr>
        <p:spPr>
          <a:xfrm>
            <a:off x="8115602" y="1481238"/>
            <a:ext cx="3952875" cy="592137"/>
          </a:xfrm>
          <a:prstGeom prst="rect">
            <a:avLst/>
          </a:prstGeom>
        </p:spPr>
        <p:txBody>
          <a:bodyPr>
            <a:normAutofit/>
          </a:bodyPr>
          <a:lstStyle>
            <a:lvl1pPr marL="0" marR="0" indent="0" algn="l" defTabSz="914400" rtl="0" fontAlgn="auto" latinLnBrk="0" hangingPunct="0">
              <a:lnSpc>
                <a:spcPts val="2100"/>
              </a:lnSpc>
              <a:spcBef>
                <a:spcPts val="0"/>
              </a:spcBef>
              <a:spcAft>
                <a:spcPts val="0"/>
              </a:spcAft>
              <a:buClrTx/>
              <a:buSzTx/>
              <a:buFont typeface="Arial" charset="0"/>
              <a:buNone/>
              <a:tabLst/>
              <a:defRPr kumimoji="0" lang="en-US" sz="1400" b="0" i="0" u="none" strike="noStrike" cap="all" spc="200" normalizeH="0" baseline="0" dirty="0">
                <a:ln>
                  <a:noFill/>
                </a:ln>
                <a:solidFill>
                  <a:schemeClr val="accent1"/>
                </a:solidFill>
                <a:effectLst/>
                <a:uFillTx/>
                <a:latin typeface="Acherus Grotesque"/>
                <a:ea typeface="Acherus Grotesque"/>
                <a:cs typeface="Acherus Grotesque"/>
                <a:sym typeface="Acherus Grotesque"/>
              </a:defRPr>
            </a:lvl1pPr>
          </a:lstStyle>
          <a:p>
            <a:pPr>
              <a:lnSpc>
                <a:spcPts val="2100"/>
              </a:lnSpc>
            </a:pPr>
            <a:r>
              <a:rPr lang="en-US" dirty="0"/>
              <a:t>PLACE A SHORT HEADER SENTENCE HERE.</a:t>
            </a:r>
          </a:p>
        </p:txBody>
      </p:sp>
      <p:sp>
        <p:nvSpPr>
          <p:cNvPr id="18" name="Content Placeholder 8"/>
          <p:cNvSpPr>
            <a:spLocks noGrp="1"/>
          </p:cNvSpPr>
          <p:nvPr>
            <p:ph sz="quarter" idx="11" hasCustomPrompt="1"/>
          </p:nvPr>
        </p:nvSpPr>
        <p:spPr>
          <a:xfrm>
            <a:off x="8115602" y="2134132"/>
            <a:ext cx="2800350" cy="3643312"/>
          </a:xfrm>
          <a:prstGeom prst="rect">
            <a:avLst/>
          </a:prstGeom>
        </p:spPr>
        <p:txBody>
          <a:bodyPr/>
          <a:lstStyle>
            <a:lvl1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1pPr>
            <a:lvl2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2pPr>
            <a:lvl3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3pPr>
            <a:lvl4pPr marL="0" marR="0" indent="0" algn="l" defTabSz="914400" rtl="0" fontAlgn="auto" latinLnBrk="0" hangingPunct="0">
              <a:lnSpc>
                <a:spcPts val="1800"/>
              </a:lnSpc>
              <a:spcBef>
                <a:spcPts val="0"/>
              </a:spcBef>
              <a:spcAft>
                <a:spcPts val="0"/>
              </a:spcAft>
              <a:buClrTx/>
              <a:buSzTx/>
              <a:buFontTx/>
              <a:buNone/>
              <a:tabLst/>
              <a:defRPr kumimoji="0" lang="en-US" sz="1200" b="0" i="0" u="none" strike="noStrike" kern="1200" cap="none" spc="0" normalizeH="0" baseline="0" smtClean="0">
                <a:ln>
                  <a:noFill/>
                </a:ln>
                <a:solidFill>
                  <a:srgbClr val="585C5E"/>
                </a:solidFill>
                <a:effectLst/>
                <a:uFillTx/>
                <a:latin typeface="Crimson Text Roman"/>
                <a:ea typeface="Crimson Text Roman"/>
                <a:cs typeface="Crimson Text Roman"/>
                <a:sym typeface="Crimson Text Roman"/>
              </a:defRPr>
            </a:lvl4pPr>
          </a:lstStyle>
          <a:p>
            <a:pPr>
              <a:lnSpc>
                <a:spcPts val="1800"/>
              </a:lnSpc>
            </a:pPr>
            <a:r>
              <a:rPr lang="en-US" kern="1200" dirty="0" err="1"/>
              <a:t>Lorem</a:t>
            </a:r>
            <a:r>
              <a:rPr lang="en-US" kern="1200" dirty="0"/>
              <a:t> </a:t>
            </a:r>
            <a:r>
              <a:rPr lang="en-US" kern="1200" dirty="0" err="1"/>
              <a:t>ipsum</a:t>
            </a:r>
            <a:r>
              <a:rPr lang="en-US" kern="1200" dirty="0"/>
              <a:t> dolor sit </a:t>
            </a:r>
            <a:r>
              <a:rPr lang="en-US" kern="1200" dirty="0" err="1"/>
              <a:t>amet</a:t>
            </a:r>
            <a:r>
              <a:rPr lang="en-US" kern="1200" dirty="0"/>
              <a:t>, </a:t>
            </a:r>
            <a:r>
              <a:rPr lang="en-US" kern="1200" dirty="0" err="1"/>
              <a:t>consectetuer</a:t>
            </a:r>
            <a:r>
              <a:rPr lang="en-US" kern="1200" dirty="0"/>
              <a:t> </a:t>
            </a:r>
            <a:r>
              <a:rPr lang="en-US" kern="1200" dirty="0" err="1"/>
              <a:t>adipiscing</a:t>
            </a:r>
            <a:r>
              <a:rPr lang="en-US" kern="1200" dirty="0"/>
              <a:t> </a:t>
            </a:r>
            <a:r>
              <a:rPr lang="en-US" kern="1200" dirty="0" err="1"/>
              <a:t>elit</a:t>
            </a:r>
            <a:r>
              <a:rPr lang="en-US" kern="1200" dirty="0"/>
              <a:t>, </a:t>
            </a:r>
            <a:r>
              <a:rPr lang="en-US" kern="1200" dirty="0" err="1"/>
              <a:t>sed</a:t>
            </a:r>
            <a:r>
              <a:rPr lang="en-US" kern="1200" dirty="0"/>
              <a:t> </a:t>
            </a:r>
            <a:r>
              <a:rPr lang="en-US" kern="1200" dirty="0" err="1"/>
              <a:t>diam</a:t>
            </a:r>
            <a:r>
              <a:rPr lang="en-US" kern="1200" dirty="0"/>
              <a:t> </a:t>
            </a:r>
            <a:r>
              <a:rPr lang="en-US" kern="1200" dirty="0" err="1"/>
              <a:t>nonummy</a:t>
            </a:r>
            <a:r>
              <a:rPr lang="en-US" kern="1200" dirty="0"/>
              <a:t> </a:t>
            </a:r>
            <a:r>
              <a:rPr lang="en-US" kern="1200" dirty="0" err="1"/>
              <a:t>nibh</a:t>
            </a:r>
            <a:r>
              <a:rPr lang="en-US" kern="1200" dirty="0"/>
              <a:t> </a:t>
            </a:r>
            <a:r>
              <a:rPr lang="en-US" kern="1200" dirty="0" err="1"/>
              <a:t>euismod</a:t>
            </a:r>
            <a:r>
              <a:rPr lang="en-US" kern="1200" dirty="0"/>
              <a:t> </a:t>
            </a:r>
            <a:r>
              <a:rPr lang="en-US" kern="1200" dirty="0" err="1"/>
              <a:t>tincidunt</a:t>
            </a:r>
            <a:r>
              <a:rPr lang="en-US" kern="1200" dirty="0"/>
              <a:t> </a:t>
            </a:r>
            <a:r>
              <a:rPr lang="en-US" kern="1200" dirty="0" err="1"/>
              <a:t>ut</a:t>
            </a:r>
            <a:r>
              <a:rPr lang="en-US" kern="1200" dirty="0"/>
              <a:t> </a:t>
            </a:r>
            <a:r>
              <a:rPr lang="en-US" kern="1200" dirty="0" err="1"/>
              <a:t>laoreet</a:t>
            </a:r>
            <a:r>
              <a:rPr lang="en-US" kern="1200" dirty="0"/>
              <a:t> </a:t>
            </a:r>
            <a:r>
              <a:rPr lang="en-US" kern="1200" dirty="0" err="1"/>
              <a:t>dolore</a:t>
            </a:r>
            <a:r>
              <a:rPr lang="en-US" kern="1200" dirty="0"/>
              <a:t> magna </a:t>
            </a:r>
            <a:r>
              <a:rPr lang="en-US" kern="1200" dirty="0" err="1"/>
              <a:t>aliquam</a:t>
            </a:r>
            <a:r>
              <a:rPr lang="en-US" kern="1200" dirty="0"/>
              <a:t> </a:t>
            </a:r>
            <a:r>
              <a:rPr lang="en-US" kern="1200" dirty="0" err="1"/>
              <a:t>erat</a:t>
            </a:r>
            <a:r>
              <a:rPr lang="en-US" kern="1200" dirty="0"/>
              <a:t> </a:t>
            </a:r>
            <a:r>
              <a:rPr lang="en-US" kern="1200" dirty="0" err="1"/>
              <a:t>volutpat</a:t>
            </a:r>
            <a:r>
              <a:rPr lang="en-US" kern="1200" dirty="0"/>
              <a:t>. </a:t>
            </a:r>
            <a:r>
              <a:rPr lang="en-US" kern="1200" dirty="0" err="1"/>
              <a:t>Ut</a:t>
            </a:r>
            <a:r>
              <a:rPr lang="en-US" kern="1200" dirty="0"/>
              <a:t> </a:t>
            </a:r>
            <a:r>
              <a:rPr lang="en-US" kern="1200" dirty="0" err="1"/>
              <a:t>wisi</a:t>
            </a:r>
            <a:r>
              <a:rPr lang="en-US" kern="1200" dirty="0"/>
              <a:t> </a:t>
            </a:r>
            <a:r>
              <a:rPr lang="en-US" kern="1200" dirty="0" err="1"/>
              <a:t>enim</a:t>
            </a:r>
            <a:r>
              <a:rPr lang="en-US" kern="1200" dirty="0"/>
              <a:t> ad minim </a:t>
            </a:r>
            <a:r>
              <a:rPr lang="en-US" kern="1200" dirty="0" err="1"/>
              <a:t>veniam</a:t>
            </a:r>
            <a:r>
              <a:rPr lang="en-US" kern="1200" dirty="0"/>
              <a:t>, </a:t>
            </a:r>
            <a:r>
              <a:rPr lang="en-US" kern="1200" dirty="0" err="1"/>
              <a:t>quis</a:t>
            </a:r>
            <a:r>
              <a:rPr lang="en-US" kern="1200" dirty="0"/>
              <a:t> </a:t>
            </a:r>
            <a:r>
              <a:rPr lang="en-US" kern="1200" dirty="0" err="1"/>
              <a:t>nostrud</a:t>
            </a:r>
            <a:r>
              <a:rPr lang="en-US" kern="1200" dirty="0"/>
              <a:t> </a:t>
            </a:r>
            <a:r>
              <a:rPr lang="en-US" kern="1200" dirty="0" err="1"/>
              <a:t>exerci</a:t>
            </a:r>
            <a:r>
              <a:rPr lang="en-US" kern="1200" dirty="0"/>
              <a:t> </a:t>
            </a:r>
            <a:r>
              <a:rPr lang="en-US" kern="1200" dirty="0" err="1"/>
              <a:t>tation</a:t>
            </a:r>
            <a:r>
              <a:rPr lang="en-US" kern="1200" dirty="0"/>
              <a:t> </a:t>
            </a:r>
            <a:r>
              <a:rPr lang="en-US" kern="1200" dirty="0" err="1"/>
              <a:t>ullamcorper</a:t>
            </a:r>
            <a:r>
              <a:rPr lang="en-US" kern="1200" dirty="0"/>
              <a:t> </a:t>
            </a:r>
            <a:r>
              <a:rPr lang="en-US" kern="1200" dirty="0" err="1"/>
              <a:t>suscipit</a:t>
            </a:r>
            <a:r>
              <a:rPr lang="en-US" kern="1200" dirty="0"/>
              <a:t> </a:t>
            </a:r>
            <a:r>
              <a:rPr lang="en-US" kern="1200" dirty="0" err="1"/>
              <a:t>lobortis</a:t>
            </a:r>
            <a:r>
              <a:rPr lang="en-US" kern="1200" dirty="0"/>
              <a:t> </a:t>
            </a:r>
            <a:r>
              <a:rPr lang="en-US" kern="1200" dirty="0" err="1"/>
              <a:t>nisl</a:t>
            </a:r>
            <a:r>
              <a:rPr lang="en-US" kern="1200" dirty="0"/>
              <a:t> </a:t>
            </a:r>
            <a:r>
              <a:rPr lang="en-US" kern="1200" dirty="0" err="1"/>
              <a:t>ut</a:t>
            </a:r>
            <a:r>
              <a:rPr lang="en-US" kern="1200" dirty="0"/>
              <a:t> </a:t>
            </a:r>
            <a:r>
              <a:rPr lang="en-US" kern="1200" dirty="0" err="1"/>
              <a:t>aliquip</a:t>
            </a:r>
            <a:r>
              <a:rPr lang="en-US" kern="1200" dirty="0"/>
              <a:t> ex </a:t>
            </a:r>
            <a:r>
              <a:rPr lang="en-US" kern="1200" dirty="0" err="1"/>
              <a:t>ea</a:t>
            </a:r>
            <a:r>
              <a:rPr lang="en-US" kern="1200" dirty="0"/>
              <a:t> </a:t>
            </a:r>
            <a:r>
              <a:rPr lang="en-US" kern="1200" dirty="0" err="1"/>
              <a:t>commodo</a:t>
            </a:r>
            <a:r>
              <a:rPr lang="en-US" kern="1200" dirty="0"/>
              <a:t> </a:t>
            </a:r>
            <a:r>
              <a:rPr lang="en-US" kern="1200" dirty="0" err="1"/>
              <a:t>consequat</a:t>
            </a:r>
            <a:r>
              <a:rPr lang="en-US" kern="1200" dirty="0"/>
              <a:t>. </a:t>
            </a:r>
            <a:r>
              <a:rPr lang="en-US" kern="1200" dirty="0" err="1"/>
              <a:t>Duis</a:t>
            </a:r>
            <a:r>
              <a:rPr lang="en-US" kern="1200" dirty="0"/>
              <a:t> </a:t>
            </a:r>
            <a:r>
              <a:rPr lang="en-US" kern="1200" dirty="0" err="1"/>
              <a:t>autem</a:t>
            </a:r>
            <a:r>
              <a:rPr lang="en-US" kern="1200" dirty="0"/>
              <a:t> </a:t>
            </a:r>
            <a:r>
              <a:rPr lang="en-US" kern="1200" dirty="0" err="1"/>
              <a:t>vel</a:t>
            </a:r>
            <a:r>
              <a:rPr lang="en-US" kern="1200" dirty="0"/>
              <a:t> </a:t>
            </a:r>
            <a:r>
              <a:rPr lang="en-US" kern="1200" dirty="0" err="1"/>
              <a:t>eum</a:t>
            </a:r>
            <a:r>
              <a:rPr lang="en-US" kern="1200" dirty="0"/>
              <a:t> </a:t>
            </a:r>
            <a:r>
              <a:rPr lang="en-US" kern="1200" dirty="0" err="1"/>
              <a:t>iriure</a:t>
            </a:r>
            <a:r>
              <a:rPr lang="en-US" kern="1200" dirty="0"/>
              <a:t> dolor in </a:t>
            </a:r>
            <a:r>
              <a:rPr lang="en-US" kern="1200" dirty="0" err="1"/>
              <a:t>hendrerit</a:t>
            </a:r>
            <a:r>
              <a:rPr lang="en-US" kern="1200" dirty="0"/>
              <a:t> in </a:t>
            </a:r>
            <a:r>
              <a:rPr lang="en-US" kern="1200" dirty="0" err="1"/>
              <a:t>vulputate</a:t>
            </a:r>
            <a:r>
              <a:rPr lang="en-US" kern="1200" dirty="0"/>
              <a:t> </a:t>
            </a:r>
            <a:r>
              <a:rPr lang="en-US" kern="1200" dirty="0" err="1"/>
              <a:t>velit</a:t>
            </a:r>
            <a:r>
              <a:rPr lang="en-US" kern="1200" dirty="0"/>
              <a:t> </a:t>
            </a:r>
            <a:r>
              <a:rPr lang="en-US" kern="1200" dirty="0" err="1"/>
              <a:t>esse</a:t>
            </a:r>
            <a:r>
              <a:rPr lang="en-US" kern="1200" dirty="0"/>
              <a:t> </a:t>
            </a:r>
            <a:r>
              <a:rPr lang="en-US" kern="1200" dirty="0" err="1"/>
              <a:t>molestie</a:t>
            </a:r>
            <a:r>
              <a:rPr lang="en-US" kern="1200" dirty="0"/>
              <a:t> </a:t>
            </a:r>
            <a:r>
              <a:rPr lang="en-US" kern="1200" dirty="0" err="1"/>
              <a:t>consequat</a:t>
            </a:r>
            <a:r>
              <a:rPr lang="en-US" kern="1200" dirty="0"/>
              <a:t>, </a:t>
            </a:r>
            <a:r>
              <a:rPr lang="en-US" kern="1200" dirty="0" err="1"/>
              <a:t>vel</a:t>
            </a:r>
            <a:r>
              <a:rPr lang="en-US" kern="1200" dirty="0"/>
              <a:t> </a:t>
            </a:r>
            <a:r>
              <a:rPr lang="en-US" kern="1200" dirty="0" err="1"/>
              <a:t>illum</a:t>
            </a:r>
            <a:r>
              <a:rPr lang="en-US" kern="1200" dirty="0"/>
              <a:t> </a:t>
            </a:r>
            <a:r>
              <a:rPr lang="en-US" kern="1200" dirty="0" err="1"/>
              <a:t>dolore</a:t>
            </a:r>
            <a:r>
              <a:rPr lang="en-US" kern="1200" dirty="0"/>
              <a:t> </a:t>
            </a:r>
            <a:r>
              <a:rPr lang="en-US" kern="1200" dirty="0" err="1"/>
              <a:t>eu</a:t>
            </a:r>
            <a:r>
              <a:rPr lang="en-US" kern="1200" dirty="0"/>
              <a:t> </a:t>
            </a:r>
            <a:r>
              <a:rPr lang="en-US" kern="1200" dirty="0" err="1"/>
              <a:t>feugiat</a:t>
            </a:r>
            <a:r>
              <a:rPr lang="en-US" kern="1200" dirty="0"/>
              <a:t> </a:t>
            </a:r>
            <a:r>
              <a:rPr lang="en-US" kern="1200" dirty="0" err="1"/>
              <a:t>nulla</a:t>
            </a:r>
            <a:r>
              <a:rPr lang="en-US" kern="1200" dirty="0"/>
              <a:t> </a:t>
            </a:r>
            <a:r>
              <a:rPr lang="en-US" kern="1200" dirty="0" err="1"/>
              <a:t>facilisis</a:t>
            </a:r>
            <a:r>
              <a:rPr lang="en-US" kern="1200" dirty="0"/>
              <a:t> at </a:t>
            </a:r>
            <a:r>
              <a:rPr lang="en-US" kern="1200" dirty="0" err="1"/>
              <a:t>vero</a:t>
            </a:r>
            <a:r>
              <a:rPr lang="en-US" kern="1200" dirty="0"/>
              <a:t> </a:t>
            </a:r>
            <a:r>
              <a:rPr lang="en-US" kern="1200" dirty="0" err="1"/>
              <a:t>eros</a:t>
            </a:r>
            <a:r>
              <a:rPr lang="en-US" kern="1200" dirty="0"/>
              <a:t> et </a:t>
            </a:r>
            <a:r>
              <a:rPr lang="en-US" kern="1200" dirty="0" err="1"/>
              <a:t>accumsan</a:t>
            </a:r>
            <a:r>
              <a:rPr lang="en-US" kern="1200" dirty="0"/>
              <a:t> et </a:t>
            </a:r>
            <a:r>
              <a:rPr lang="en-US" kern="1200" dirty="0" err="1"/>
              <a:t>iusto</a:t>
            </a:r>
            <a:r>
              <a:rPr lang="en-US" kern="1200" dirty="0"/>
              <a:t> </a:t>
            </a:r>
            <a:r>
              <a:rPr lang="en-US" kern="1200" dirty="0" err="1"/>
              <a:t>odio</a:t>
            </a:r>
            <a:r>
              <a:rPr lang="en-US" kern="1200" dirty="0"/>
              <a:t> </a:t>
            </a:r>
            <a:r>
              <a:rPr lang="en-US" kern="1200" dirty="0" err="1"/>
              <a:t>dignissim</a:t>
            </a:r>
            <a:r>
              <a:rPr lang="en-US" kern="1200" dirty="0"/>
              <a:t> qui </a:t>
            </a:r>
            <a:r>
              <a:rPr lang="en-US" kern="1200" dirty="0" err="1"/>
              <a:t>blandit</a:t>
            </a:r>
            <a:r>
              <a:rPr lang="en-US" kern="1200" dirty="0"/>
              <a:t> </a:t>
            </a:r>
            <a:r>
              <a:rPr lang="en-US" kern="1200" dirty="0" err="1"/>
              <a:t>praesent</a:t>
            </a:r>
            <a:r>
              <a:rPr lang="en-US" kern="1200" dirty="0"/>
              <a:t> </a:t>
            </a:r>
            <a:r>
              <a:rPr lang="en-US" kern="1200" dirty="0" err="1"/>
              <a:t>luptatum</a:t>
            </a:r>
            <a:r>
              <a:rPr lang="en-US" kern="1200" dirty="0"/>
              <a:t> </a:t>
            </a:r>
            <a:r>
              <a:rPr lang="en-US" kern="1200" dirty="0" err="1"/>
              <a:t>zzril</a:t>
            </a:r>
            <a:r>
              <a:rPr lang="en-US" kern="1200" dirty="0"/>
              <a:t> </a:t>
            </a:r>
            <a:r>
              <a:rPr lang="en-US" kern="1200" dirty="0" err="1"/>
              <a:t>delenit</a:t>
            </a:r>
            <a:r>
              <a:rPr lang="en-US" kern="1200" dirty="0"/>
              <a:t> </a:t>
            </a:r>
            <a:r>
              <a:rPr lang="en-US" kern="1200" dirty="0" err="1"/>
              <a:t>augue</a:t>
            </a:r>
            <a:r>
              <a:rPr lang="en-US" kern="1200" dirty="0"/>
              <a:t> </a:t>
            </a:r>
            <a:r>
              <a:rPr lang="en-US" kern="1200" dirty="0" err="1"/>
              <a:t>duis</a:t>
            </a:r>
            <a:r>
              <a:rPr lang="en-US" kern="1200" dirty="0"/>
              <a:t>.</a:t>
            </a:r>
          </a:p>
        </p:txBody>
      </p:sp>
      <p:pic>
        <p:nvPicPr>
          <p:cNvPr id="11" name="pasted-image.pdf" descr="pasted-image.pdf"/>
          <p:cNvPicPr>
            <a:picLocks noChangeAspect="1"/>
          </p:cNvPicPr>
          <p:nvPr userDrawn="1"/>
        </p:nvPicPr>
        <p:blipFill>
          <a:blip r:embed="rId2">
            <a:extLst/>
          </a:blip>
          <a:stretch>
            <a:fillRect/>
          </a:stretch>
        </p:blipFill>
        <p:spPr>
          <a:xfrm>
            <a:off x="703580" y="1247139"/>
            <a:ext cx="248047" cy="248048"/>
          </a:xfrm>
          <a:prstGeom prst="rect">
            <a:avLst/>
          </a:prstGeom>
          <a:ln w="12700">
            <a:miter lim="400000"/>
          </a:ln>
        </p:spPr>
      </p:pic>
      <p:pic>
        <p:nvPicPr>
          <p:cNvPr id="13" name="pasted-image.pdf" descr="pasted-image.pdf"/>
          <p:cNvPicPr>
            <a:picLocks noChangeAspect="1"/>
          </p:cNvPicPr>
          <p:nvPr userDrawn="1"/>
        </p:nvPicPr>
        <p:blipFill>
          <a:blip r:embed="rId2">
            <a:extLst/>
          </a:blip>
          <a:stretch>
            <a:fillRect/>
          </a:stretch>
        </p:blipFill>
        <p:spPr>
          <a:xfrm rot="10800000">
            <a:off x="6837680" y="5425440"/>
            <a:ext cx="248048" cy="248047"/>
          </a:xfrm>
          <a:prstGeom prst="rect">
            <a:avLst/>
          </a:prstGeom>
          <a:ln w="12700">
            <a:miter lim="400000"/>
          </a:ln>
        </p:spPr>
      </p:pic>
      <p:sp>
        <p:nvSpPr>
          <p:cNvPr id="3" name="Picture Placeholder 2"/>
          <p:cNvSpPr>
            <a:spLocks noGrp="1"/>
          </p:cNvSpPr>
          <p:nvPr>
            <p:ph type="pic" sz="quarter" idx="14" hasCustomPrompt="1"/>
          </p:nvPr>
        </p:nvSpPr>
        <p:spPr>
          <a:xfrm>
            <a:off x="935038" y="1495425"/>
            <a:ext cx="5902325" cy="393065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Tx/>
              <a:buSzPct val="100000"/>
              <a:buFont typeface="Arial"/>
              <a:buChar char="•"/>
              <a:tabLst/>
              <a:defRPr/>
            </a:lvl1pPr>
          </a:lstStyle>
          <a:p>
            <a:r>
              <a:rPr lang="en-US" dirty="0" smtClean="0"/>
              <a:t>Drag photo or click icon to add picture</a:t>
            </a:r>
          </a:p>
          <a:p>
            <a:endParaRPr lang="en-US" dirty="0"/>
          </a:p>
        </p:txBody>
      </p:sp>
      <p:sp>
        <p:nvSpPr>
          <p:cNvPr id="27" name="Title 1"/>
          <p:cNvSpPr/>
          <p:nvPr userDrawn="1"/>
        </p:nvSpPr>
        <p:spPr>
          <a:xfrm>
            <a:off x="9960867" y="6340212"/>
            <a:ext cx="249382" cy="4152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pPr algn="r">
              <a:lnSpc>
                <a:spcPct val="90000"/>
              </a:lnSpc>
              <a:defRPr sz="1400" spc="200">
                <a:solidFill>
                  <a:schemeClr val="accent3"/>
                </a:solidFill>
                <a:latin typeface="Acherus Grotesque"/>
                <a:ea typeface="Acherus Grotesque"/>
                <a:cs typeface="Acherus Grotesque"/>
                <a:sym typeface="Acherus Grotesque"/>
              </a:defRPr>
            </a:pPr>
            <a:endParaRPr sz="1200" dirty="0">
              <a:solidFill>
                <a:schemeClr val="accent1"/>
              </a:solidFill>
            </a:endParaRPr>
          </a:p>
        </p:txBody>
      </p:sp>
      <p:sp>
        <p:nvSpPr>
          <p:cNvPr id="28" name="Content Placeholder 51"/>
          <p:cNvSpPr>
            <a:spLocks noGrp="1"/>
          </p:cNvSpPr>
          <p:nvPr>
            <p:ph sz="quarter" idx="12" hasCustomPrompt="1"/>
          </p:nvPr>
        </p:nvSpPr>
        <p:spPr>
          <a:xfrm>
            <a:off x="10253113" y="6496767"/>
            <a:ext cx="2232233" cy="257174"/>
          </a:xfrm>
          <a:prstGeom prst="rect">
            <a:avLst/>
          </a:prstGeom>
        </p:spPr>
        <p:txBody>
          <a:bodyPr>
            <a:noAutofit/>
          </a:bodyPr>
          <a:lstStyle>
            <a:lvl1pPr marL="0" indent="0">
              <a:buFontTx/>
              <a:buNone/>
              <a:defRPr sz="1200" cap="all" spc="200" normalizeH="0" baseline="0">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Section title</a:t>
            </a:r>
          </a:p>
        </p:txBody>
      </p:sp>
      <p:sp>
        <p:nvSpPr>
          <p:cNvPr id="29" name="Content Placeholder 51"/>
          <p:cNvSpPr>
            <a:spLocks noGrp="1"/>
          </p:cNvSpPr>
          <p:nvPr>
            <p:ph sz="quarter" idx="13" hasCustomPrompt="1"/>
          </p:nvPr>
        </p:nvSpPr>
        <p:spPr>
          <a:xfrm>
            <a:off x="9234853" y="6496767"/>
            <a:ext cx="765926" cy="261221"/>
          </a:xfrm>
          <a:prstGeom prst="rect">
            <a:avLst/>
          </a:prstGeom>
        </p:spPr>
        <p:txBody>
          <a:bodyPr>
            <a:noAutofit/>
          </a:bodyPr>
          <a:lstStyle>
            <a:lvl1pPr marL="0" indent="0" algn="r">
              <a:buFontTx/>
              <a:buNone/>
              <a:defRPr sz="1200" cap="all" spc="200" normalizeH="0" baseline="0">
                <a:solidFill>
                  <a:schemeClr val="bg2">
                    <a:lumMod val="40000"/>
                    <a:lumOff val="60000"/>
                  </a:schemeClr>
                </a:solidFill>
                <a:latin typeface="Acherus Grotesque" charset="0"/>
              </a:defRPr>
            </a:lvl1pPr>
            <a:lvl2pPr marL="457200" indent="0">
              <a:buFontTx/>
              <a:buNone/>
              <a:defRPr sz="1400" cap="all" spc="200" normalizeH="0" baseline="0">
                <a:latin typeface="Acherus Grotesque" charset="0"/>
              </a:defRPr>
            </a:lvl2pPr>
            <a:lvl3pPr marL="914400" indent="0">
              <a:buFontTx/>
              <a:buNone/>
              <a:defRPr sz="1400" cap="all" spc="200" normalizeH="0" baseline="0">
                <a:latin typeface="Acherus Grotesque" charset="0"/>
              </a:defRPr>
            </a:lvl3pPr>
            <a:lvl4pPr marL="1371600" indent="0">
              <a:buFontTx/>
              <a:buNone/>
              <a:defRPr sz="1400" cap="all" spc="200" normalizeH="0" baseline="0">
                <a:latin typeface="Acherus Grotesque" charset="0"/>
              </a:defRPr>
            </a:lvl4pPr>
            <a:lvl5pPr marL="1828800" indent="0">
              <a:buFontTx/>
              <a:buNone/>
              <a:defRPr sz="1400" cap="all" spc="200" normalizeH="0" baseline="0">
                <a:latin typeface="Acherus Grotesque" charset="0"/>
              </a:defRPr>
            </a:lvl5pPr>
          </a:lstStyle>
          <a:p>
            <a:pPr lvl="0"/>
            <a:r>
              <a:rPr lang="en-US" dirty="0"/>
              <a:t>01</a:t>
            </a:r>
          </a:p>
        </p:txBody>
      </p:sp>
    </p:spTree>
    <p:extLst>
      <p:ext uri="{BB962C8B-B14F-4D97-AF65-F5344CB8AC3E}">
        <p14:creationId xmlns:p14="http://schemas.microsoft.com/office/powerpoint/2010/main" val="179361222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hueOff val="-15428571"/>
            <a:satOff val="-30434"/>
            <a:lumOff val="9019"/>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3" r:id="rId2"/>
    <p:sldLayoutId id="2147483664" r:id="rId3"/>
    <p:sldLayoutId id="2147483655" r:id="rId4"/>
    <p:sldLayoutId id="2147483669" r:id="rId5"/>
    <p:sldLayoutId id="2147483670" r:id="rId6"/>
    <p:sldLayoutId id="2147483666" r:id="rId7"/>
    <p:sldLayoutId id="2147483671" r:id="rId8"/>
    <p:sldLayoutId id="2147483668" r:id="rId9"/>
    <p:sldLayoutId id="2147483672" r:id="rId10"/>
    <p:sldLayoutId id="2147483662" r:id="rId11"/>
    <p:sldLayoutId id="2147483674" r:id="rId12"/>
    <p:sldLayoutId id="2147483676" r:id="rId13"/>
    <p:sldLayoutId id="2147483673" r:id="rId14"/>
    <p:sldLayoutId id="2147483675" r:id="rId15"/>
    <p:sldLayoutId id="2147483677" r:id="rId16"/>
  </p:sldLayoutIdLst>
  <p:transition spd="med"/>
  <p:hf hdr="0" ftr="0"/>
  <p:txStyles>
    <p:titleStyle>
      <a:lvl1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bg2"/>
          </a:solidFill>
          <a:uFillTx/>
          <a:latin typeface="Acherus Grotesque"/>
          <a:ea typeface="Acherus Grotesque"/>
          <a:cs typeface="Acherus Grotesque"/>
          <a:sym typeface="Acherus Grotesque"/>
        </a:defRPr>
      </a:lvl1pPr>
      <a:lvl2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2pPr>
      <a:lvl3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3pPr>
      <a:lvl4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4pPr>
      <a:lvl5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5pPr>
      <a:lvl6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6pPr>
      <a:lvl7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7pPr>
      <a:lvl8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8pPr>
      <a:lvl9pPr marL="0" marR="0" indent="0" algn="l" defTabSz="914400" rtl="0" latinLnBrk="0">
        <a:lnSpc>
          <a:spcPct val="90000"/>
        </a:lnSpc>
        <a:spcBef>
          <a:spcPts val="0"/>
        </a:spcBef>
        <a:spcAft>
          <a:spcPts val="0"/>
        </a:spcAft>
        <a:buClrTx/>
        <a:buSzTx/>
        <a:buFontTx/>
        <a:buNone/>
        <a:tabLst/>
        <a:defRPr sz="3500" b="0" i="0" u="none" strike="noStrike" cap="none" spc="200" baseline="0">
          <a:ln>
            <a:noFill/>
          </a:ln>
          <a:solidFill>
            <a:schemeClr val="accent1"/>
          </a:solidFill>
          <a:uFillTx/>
          <a:latin typeface="Acherus Grotesque"/>
          <a:ea typeface="Acherus Grotesque"/>
          <a:cs typeface="Acherus Grotesque"/>
          <a:sym typeface="Acherus Grotesque"/>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chemeClr val="accent1"/>
          </a:solidFill>
          <a:uFillTx/>
          <a:latin typeface="+mj-lt"/>
          <a:ea typeface="+mj-ea"/>
          <a:cs typeface="+mj-cs"/>
          <a:sym typeface="Calibri"/>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1pPr>
      <a:lvl2pPr marL="0" marR="0" indent="457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2pPr>
      <a:lvl3pPr marL="0" marR="0" indent="914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3pPr>
      <a:lvl4pPr marL="0" marR="0" indent="1371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4pPr>
      <a:lvl5pPr marL="0" marR="0" indent="18288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5pPr>
      <a:lvl6pPr marL="0" marR="0" indent="22860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6pPr>
      <a:lvl7pPr marL="0" marR="0" indent="2743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7pPr>
      <a:lvl8pPr marL="0" marR="0" indent="3200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8pPr>
      <a:lvl9pPr marL="0" marR="0" indent="3657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0689"/>
          <a:stretch/>
        </p:blipFill>
        <p:spPr>
          <a:xfrm>
            <a:off x="-171032" y="0"/>
            <a:ext cx="9187408" cy="6858000"/>
          </a:xfrm>
          <a:prstGeom prst="rect">
            <a:avLst/>
          </a:prstGeom>
        </p:spPr>
      </p:pic>
      <p:sp>
        <p:nvSpPr>
          <p:cNvPr id="335" name="Rectangle"/>
          <p:cNvSpPr/>
          <p:nvPr/>
        </p:nvSpPr>
        <p:spPr>
          <a:xfrm>
            <a:off x="-171032" y="-22094"/>
            <a:ext cx="9187407" cy="6858001"/>
          </a:xfrm>
          <a:prstGeom prst="rect">
            <a:avLst/>
          </a:prstGeom>
          <a:solidFill>
            <a:srgbClr val="83003F">
              <a:alpha val="89814"/>
            </a:srgbClr>
          </a:solidFill>
          <a:ln w="12700">
            <a:miter lim="400000"/>
          </a:ln>
        </p:spPr>
        <p:txBody>
          <a:bodyPr lIns="45719" rIns="45719" anchor="ctr"/>
          <a:lstStyle/>
          <a:p>
            <a:endParaRPr/>
          </a:p>
        </p:txBody>
      </p:sp>
      <p:pic>
        <p:nvPicPr>
          <p:cNvPr id="336" name="pasted-image.pdf" descr="pasted-image.pdf"/>
          <p:cNvPicPr>
            <a:picLocks noChangeAspect="1"/>
          </p:cNvPicPr>
          <p:nvPr/>
        </p:nvPicPr>
        <p:blipFill>
          <a:blip r:embed="rId3">
            <a:extLst/>
          </a:blip>
          <a:stretch>
            <a:fillRect/>
          </a:stretch>
        </p:blipFill>
        <p:spPr>
          <a:xfrm>
            <a:off x="1052555" y="2244174"/>
            <a:ext cx="248047" cy="248048"/>
          </a:xfrm>
          <a:prstGeom prst="rect">
            <a:avLst/>
          </a:prstGeom>
          <a:ln w="12700">
            <a:miter lim="400000"/>
          </a:ln>
        </p:spPr>
      </p:pic>
      <p:sp>
        <p:nvSpPr>
          <p:cNvPr id="337" name="PRESENTATION TITLE GOES HERE"/>
          <p:cNvSpPr/>
          <p:nvPr/>
        </p:nvSpPr>
        <p:spPr>
          <a:xfrm>
            <a:off x="1300602" y="2166128"/>
            <a:ext cx="6466449" cy="1587014"/>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lvl1pPr defTabSz="758951">
              <a:lnSpc>
                <a:spcPct val="90000"/>
              </a:lnSpc>
              <a:defRPr sz="5312" spc="265">
                <a:solidFill>
                  <a:schemeClr val="accent5">
                    <a:hueOff val="-15428571"/>
                    <a:satOff val="-30434"/>
                    <a:lumOff val="9019"/>
                  </a:schemeClr>
                </a:solidFill>
                <a:latin typeface="AcherusGrotesqueLight"/>
                <a:ea typeface="AcherusGrotesqueLight"/>
                <a:cs typeface="AcherusGrotesqueLight"/>
                <a:sym typeface="AcherusGrotesqueLight"/>
              </a:defRPr>
            </a:lvl1pPr>
          </a:lstStyle>
          <a:p>
            <a:r>
              <a:rPr lang="en-US" sz="4400" spc="600" dirty="0" smtClean="0"/>
              <a:t>100 Years </a:t>
            </a:r>
          </a:p>
          <a:p>
            <a:r>
              <a:rPr lang="en-US" sz="4400" spc="600" dirty="0" smtClean="0"/>
              <a:t>of Excellence </a:t>
            </a:r>
          </a:p>
        </p:txBody>
      </p:sp>
      <p:pic>
        <p:nvPicPr>
          <p:cNvPr id="339" name="Standard_CMYK.pdf" descr="Standard_CMYK.pdf"/>
          <p:cNvPicPr>
            <a:picLocks noChangeAspect="1"/>
          </p:cNvPicPr>
          <p:nvPr/>
        </p:nvPicPr>
        <p:blipFill>
          <a:blip r:embed="rId4">
            <a:extLst/>
          </a:blip>
          <a:stretch>
            <a:fillRect/>
          </a:stretch>
        </p:blipFill>
        <p:spPr>
          <a:xfrm>
            <a:off x="9554725" y="3005633"/>
            <a:ext cx="2286001" cy="952501"/>
          </a:xfrm>
          <a:prstGeom prst="rect">
            <a:avLst/>
          </a:prstGeom>
          <a:ln w="12700">
            <a:miter lim="400000"/>
          </a:ln>
        </p:spPr>
      </p:pic>
      <p:sp>
        <p:nvSpPr>
          <p:cNvPr id="338" name="Professor Albert Einstein June 23, 2018"/>
          <p:cNvSpPr/>
          <p:nvPr/>
        </p:nvSpPr>
        <p:spPr>
          <a:xfrm>
            <a:off x="1300602" y="3978407"/>
            <a:ext cx="6797256" cy="523220"/>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sz="2400">
                <a:solidFill>
                  <a:schemeClr val="accent2"/>
                </a:solidFill>
                <a:latin typeface="Gineso Cond Thin"/>
                <a:ea typeface="Gineso Cond Thin"/>
                <a:cs typeface="Gineso Cond Thin"/>
                <a:sym typeface="Gineso Cond Thin"/>
              </a:defRPr>
            </a:pPr>
            <a:r>
              <a:rPr lang="en-US" sz="1400" cap="all" spc="200" dirty="0" smtClean="0">
                <a:solidFill>
                  <a:schemeClr val="accent2"/>
                </a:solidFill>
                <a:latin typeface="Acherus Grotesque" charset="0"/>
                <a:ea typeface="Acherus Grotesque" charset="0"/>
                <a:cs typeface="Acherus Grotesque" charset="0"/>
              </a:rPr>
              <a:t>Introducing the history of the department of </a:t>
            </a:r>
            <a:r>
              <a:rPr lang="en-US" sz="1400" cap="all" spc="200" dirty="0" smtClean="0">
                <a:solidFill>
                  <a:schemeClr val="accent2"/>
                </a:solidFill>
                <a:latin typeface="Acherus Grotesque" charset="0"/>
                <a:ea typeface="Acherus Grotesque" charset="0"/>
                <a:cs typeface="Acherus Grotesque" charset="0"/>
              </a:rPr>
              <a:t>Agricultural</a:t>
            </a:r>
            <a:r>
              <a:rPr lang="en-US" sz="1400" cap="all" spc="200" dirty="0" smtClean="0">
                <a:solidFill>
                  <a:schemeClr val="accent2"/>
                </a:solidFill>
                <a:latin typeface="Acherus Grotesque" charset="0"/>
                <a:ea typeface="Acherus Grotesque" charset="0"/>
                <a:cs typeface="Acherus Grotesque" charset="0"/>
              </a:rPr>
              <a:t>, Leadership, and community </a:t>
            </a:r>
            <a:r>
              <a:rPr lang="en-US" sz="1400" cap="all" spc="200" dirty="0" smtClean="0">
                <a:solidFill>
                  <a:schemeClr val="accent2"/>
                </a:solidFill>
                <a:latin typeface="Acherus Grotesque" charset="0"/>
                <a:ea typeface="Acherus Grotesque" charset="0"/>
                <a:cs typeface="Acherus Grotesque" charset="0"/>
              </a:rPr>
              <a:t>education</a:t>
            </a:r>
            <a:endParaRPr lang="en-US" sz="1000" i="1" cap="all" spc="200" dirty="0">
              <a:solidFill>
                <a:schemeClr val="bg1"/>
              </a:solidFill>
              <a:latin typeface="Acherus Grotesque" charset="0"/>
              <a:ea typeface="Acherus Grotesque" charset="0"/>
              <a:cs typeface="Acherus Grotesque"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1940s</a:t>
            </a:r>
            <a:endParaRPr lang="en-US" sz="7200" dirty="0"/>
          </a:p>
        </p:txBody>
      </p:sp>
      <p:sp>
        <p:nvSpPr>
          <p:cNvPr id="6" name="Content Placeholder 5"/>
          <p:cNvSpPr>
            <a:spLocks noGrp="1"/>
          </p:cNvSpPr>
          <p:nvPr>
            <p:ph idx="1"/>
          </p:nvPr>
        </p:nvSpPr>
        <p:spPr>
          <a:xfrm>
            <a:off x="789241" y="1686953"/>
            <a:ext cx="10075983" cy="4362527"/>
          </a:xfrm>
        </p:spPr>
        <p:txBody>
          <a:bodyPr/>
          <a:lstStyle/>
          <a:p>
            <a:pPr marL="0" indent="0" algn="ctr">
              <a:buNone/>
            </a:pPr>
            <a:endParaRPr lang="en-US" dirty="0" smtClean="0"/>
          </a:p>
          <a:p>
            <a:pPr marL="0" indent="0">
              <a:buNone/>
            </a:pPr>
            <a:r>
              <a:rPr lang="en-US" b="1" dirty="0" smtClean="0"/>
              <a:t>1940</a:t>
            </a:r>
            <a:r>
              <a:rPr lang="en-US" dirty="0" smtClean="0"/>
              <a:t> 	Edmund </a:t>
            </a:r>
            <a:r>
              <a:rPr lang="en-US" dirty="0"/>
              <a:t>Magill died during the </a:t>
            </a:r>
            <a:r>
              <a:rPr lang="en-US" dirty="0" smtClean="0"/>
              <a:t>14</a:t>
            </a:r>
            <a:r>
              <a:rPr lang="en-US" baseline="30000" dirty="0" smtClean="0"/>
              <a:t>th</a:t>
            </a:r>
            <a:r>
              <a:rPr lang="en-US" dirty="0" smtClean="0"/>
              <a:t> VA </a:t>
            </a:r>
            <a:r>
              <a:rPr lang="en-US" dirty="0"/>
              <a:t>FFA Association </a:t>
            </a:r>
            <a:r>
              <a:rPr lang="en-US" dirty="0" smtClean="0"/>
              <a:t>	State 	Convention</a:t>
            </a:r>
            <a:endParaRPr lang="en-US" dirty="0"/>
          </a:p>
          <a:p>
            <a:pPr marL="0" indent="0">
              <a:buNone/>
            </a:pPr>
            <a:r>
              <a:rPr lang="en-US" dirty="0" smtClean="0"/>
              <a:t>	Harry </a:t>
            </a:r>
            <a:r>
              <a:rPr lang="en-US" dirty="0"/>
              <a:t>Sanders replaced Magill as department </a:t>
            </a:r>
            <a:r>
              <a:rPr lang="en-US" dirty="0" smtClean="0"/>
              <a:t>head</a:t>
            </a:r>
            <a:endParaRPr lang="en-US" b="1" dirty="0" smtClean="0"/>
          </a:p>
          <a:p>
            <a:pPr marL="0" indent="0">
              <a:buNone/>
            </a:pPr>
            <a:r>
              <a:rPr lang="en-US" b="1" dirty="0" smtClean="0"/>
              <a:t>1946</a:t>
            </a:r>
            <a:r>
              <a:rPr lang="en-US" dirty="0" smtClean="0"/>
              <a:t> 	T</a:t>
            </a:r>
            <a:r>
              <a:rPr lang="en-US" dirty="0"/>
              <a:t>. J </a:t>
            </a:r>
            <a:r>
              <a:rPr lang="en-US" dirty="0" err="1"/>
              <a:t>Wakeman</a:t>
            </a:r>
            <a:r>
              <a:rPr lang="en-US" dirty="0"/>
              <a:t> appointed to teach farm mechanics </a:t>
            </a:r>
            <a:r>
              <a:rPr lang="en-US" dirty="0" smtClean="0"/>
              <a:t>courses</a:t>
            </a:r>
            <a:endParaRPr lang="en-US" b="1" dirty="0" smtClean="0"/>
          </a:p>
          <a:p>
            <a:pPr marL="0" indent="0">
              <a:buNone/>
            </a:pPr>
            <a:r>
              <a:rPr lang="en-US" b="1" dirty="0" smtClean="0"/>
              <a:t>1947</a:t>
            </a:r>
            <a:r>
              <a:rPr lang="en-US" dirty="0" smtClean="0"/>
              <a:t> 	Walter </a:t>
            </a:r>
            <a:r>
              <a:rPr lang="en-US" dirty="0"/>
              <a:t>Newman appointed president of VPI where he </a:t>
            </a:r>
            <a:r>
              <a:rPr lang="en-US" dirty="0" smtClean="0"/>
              <a:t>	would </a:t>
            </a:r>
            <a:r>
              <a:rPr lang="en-US" dirty="0"/>
              <a:t>serve </a:t>
            </a:r>
            <a:r>
              <a:rPr lang="en-US" dirty="0" smtClean="0"/>
              <a:t>until </a:t>
            </a:r>
            <a:r>
              <a:rPr lang="en-US" dirty="0"/>
              <a:t>1962.</a:t>
            </a:r>
          </a:p>
          <a:p>
            <a:pPr marL="0" indent="0">
              <a:buNone/>
            </a:pPr>
            <a:r>
              <a:rPr lang="en-US" b="1" dirty="0" smtClean="0"/>
              <a:t>1949</a:t>
            </a:r>
            <a:r>
              <a:rPr lang="en-US" dirty="0" smtClean="0"/>
              <a:t> </a:t>
            </a:r>
            <a:r>
              <a:rPr lang="en-US" dirty="0"/>
              <a:t>T. J. Horne appointed to faculty and </a:t>
            </a:r>
            <a:r>
              <a:rPr lang="en-US" dirty="0" smtClean="0"/>
              <a:t>designated </a:t>
            </a:r>
            <a:r>
              <a:rPr lang="en-US" dirty="0"/>
              <a:t>department </a:t>
            </a:r>
            <a:r>
              <a:rPr lang="en-US" dirty="0" smtClean="0"/>
              <a:t>	head</a:t>
            </a:r>
            <a:endParaRPr lang="en-US" dirty="0"/>
          </a:p>
          <a:p>
            <a:pPr marL="0" indent="0">
              <a:buNone/>
            </a:pPr>
            <a:endParaRPr lang="en-US" sz="2400" dirty="0"/>
          </a:p>
        </p:txBody>
      </p:sp>
    </p:spTree>
    <p:extLst>
      <p:ext uri="{BB962C8B-B14F-4D97-AF65-F5344CB8AC3E}">
        <p14:creationId xmlns:p14="http://schemas.microsoft.com/office/powerpoint/2010/main" val="2559908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1950s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11</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1174376" y="1915309"/>
            <a:ext cx="9762565" cy="4647426"/>
          </a:xfrm>
          <a:prstGeom prst="rect">
            <a:avLst/>
          </a:prstGeom>
        </p:spPr>
        <p:txBody>
          <a:bodyPr wrap="square">
            <a:spAutoFit/>
          </a:bodyPr>
          <a:lstStyle/>
          <a:p>
            <a:pPr lvl="0" algn="ctr"/>
            <a:r>
              <a:rPr lang="en-US" sz="2800" dirty="0" smtClean="0">
                <a:solidFill>
                  <a:srgbClr val="FFFFFF"/>
                </a:solidFill>
              </a:rPr>
              <a:t>VT Student Population: 4,786</a:t>
            </a:r>
          </a:p>
          <a:p>
            <a:pPr algn="ctr"/>
            <a:r>
              <a:rPr lang="en-US" sz="2800" dirty="0">
                <a:solidFill>
                  <a:srgbClr val="FFFFFF"/>
                </a:solidFill>
              </a:rPr>
              <a:t>Departmental </a:t>
            </a:r>
            <a:r>
              <a:rPr lang="en-US" sz="2800" dirty="0" smtClean="0">
                <a:solidFill>
                  <a:srgbClr val="FFFFFF"/>
                </a:solidFill>
              </a:rPr>
              <a:t>Location: Smyth </a:t>
            </a:r>
            <a:r>
              <a:rPr lang="en-US" sz="2800" dirty="0">
                <a:solidFill>
                  <a:srgbClr val="FFFFFF"/>
                </a:solidFill>
              </a:rPr>
              <a:t>Hall</a:t>
            </a:r>
          </a:p>
          <a:p>
            <a:pPr lvl="0" algn="ctr"/>
            <a:endParaRPr lang="en-US" sz="2400" dirty="0" smtClean="0">
              <a:solidFill>
                <a:srgbClr val="FFFFFF"/>
              </a:solidFill>
            </a:endParaRPr>
          </a:p>
          <a:p>
            <a:pPr lvl="0" algn="ctr"/>
            <a:r>
              <a:rPr lang="en-US" sz="2400" dirty="0" smtClean="0">
                <a:solidFill>
                  <a:srgbClr val="FFFFFF"/>
                </a:solidFill>
              </a:rPr>
              <a:t>In-State </a:t>
            </a:r>
            <a:r>
              <a:rPr lang="en-US" sz="2400" dirty="0">
                <a:solidFill>
                  <a:srgbClr val="FFFFFF"/>
                </a:solidFill>
              </a:rPr>
              <a:t>Tuition - $</a:t>
            </a:r>
            <a:r>
              <a:rPr lang="en-US" sz="2400" dirty="0" smtClean="0">
                <a:solidFill>
                  <a:srgbClr val="FFFFFF"/>
                </a:solidFill>
              </a:rPr>
              <a:t>456</a:t>
            </a:r>
            <a:endParaRPr lang="en-US" sz="2400" dirty="0">
              <a:solidFill>
                <a:srgbClr val="FFFFFF"/>
              </a:solidFill>
            </a:endParaRPr>
          </a:p>
          <a:p>
            <a:pPr lvl="0" algn="ctr"/>
            <a:r>
              <a:rPr lang="en-US" sz="2400" dirty="0">
                <a:solidFill>
                  <a:srgbClr val="FFFFFF"/>
                </a:solidFill>
              </a:rPr>
              <a:t>Students permitted to drive on campus 1951</a:t>
            </a:r>
          </a:p>
          <a:p>
            <a:pPr lvl="0" algn="ctr"/>
            <a:r>
              <a:rPr lang="en-US" sz="2400" dirty="0">
                <a:solidFill>
                  <a:srgbClr val="FFFFFF"/>
                </a:solidFill>
              </a:rPr>
              <a:t>Hillcrest known as the Skirt Barn where coeds lived</a:t>
            </a:r>
          </a:p>
          <a:p>
            <a:pPr lvl="0" algn="ctr"/>
            <a:r>
              <a:rPr lang="en-US" sz="2400" dirty="0">
                <a:solidFill>
                  <a:srgbClr val="FFFFFF"/>
                </a:solidFill>
              </a:rPr>
              <a:t>Students on GI Bill lived in small trailers by Stadium Woods</a:t>
            </a:r>
          </a:p>
          <a:p>
            <a:pPr lvl="0" algn="ctr"/>
            <a:r>
              <a:rPr lang="en-US" sz="2400" dirty="0">
                <a:solidFill>
                  <a:srgbClr val="FFFFFF"/>
                </a:solidFill>
              </a:rPr>
              <a:t>Stuart </a:t>
            </a:r>
            <a:r>
              <a:rPr lang="en-US" sz="2400" dirty="0" err="1">
                <a:solidFill>
                  <a:srgbClr val="FFFFFF"/>
                </a:solidFill>
              </a:rPr>
              <a:t>Cassell</a:t>
            </a:r>
            <a:r>
              <a:rPr lang="en-US" sz="2400" dirty="0">
                <a:solidFill>
                  <a:srgbClr val="FFFFFF"/>
                </a:solidFill>
              </a:rPr>
              <a:t>, former FFV state officer and for whom </a:t>
            </a:r>
            <a:r>
              <a:rPr lang="en-US" sz="2400" dirty="0" err="1">
                <a:solidFill>
                  <a:srgbClr val="FFFFFF"/>
                </a:solidFill>
              </a:rPr>
              <a:t>Cassell</a:t>
            </a:r>
            <a:r>
              <a:rPr lang="en-US" sz="2400" dirty="0">
                <a:solidFill>
                  <a:srgbClr val="FFFFFF"/>
                </a:solidFill>
              </a:rPr>
              <a:t> Coliseum was named, served as VPI business </a:t>
            </a:r>
            <a:r>
              <a:rPr lang="en-US" sz="2400" dirty="0" smtClean="0">
                <a:solidFill>
                  <a:srgbClr val="FFFFFF"/>
                </a:solidFill>
              </a:rPr>
              <a:t>manager</a:t>
            </a:r>
            <a:endParaRPr lang="en-US" sz="2400" dirty="0">
              <a:solidFill>
                <a:srgbClr val="FFFFFF"/>
              </a:solidFill>
            </a:endParaRPr>
          </a:p>
          <a:p>
            <a:pPr lvl="0" algn="ctr"/>
            <a:r>
              <a:rPr lang="en-US" sz="2400" dirty="0">
                <a:solidFill>
                  <a:srgbClr val="FFFFFF"/>
                </a:solidFill>
              </a:rPr>
              <a:t>World War II Memorial completed 1953</a:t>
            </a:r>
          </a:p>
          <a:p>
            <a:pPr lvl="0" algn="ctr"/>
            <a:r>
              <a:rPr lang="en-US" sz="2400" dirty="0">
                <a:solidFill>
                  <a:srgbClr val="FFFFFF"/>
                </a:solidFill>
              </a:rPr>
              <a:t>First black student, Irving L. </a:t>
            </a:r>
            <a:r>
              <a:rPr lang="en-US" sz="2400" dirty="0" err="1">
                <a:solidFill>
                  <a:srgbClr val="FFFFFF"/>
                </a:solidFill>
              </a:rPr>
              <a:t>Pedrrew</a:t>
            </a:r>
            <a:r>
              <a:rPr lang="en-US" sz="2400" dirty="0">
                <a:solidFill>
                  <a:srgbClr val="FFFFFF"/>
                </a:solidFill>
              </a:rPr>
              <a:t> III, admitted </a:t>
            </a:r>
            <a:r>
              <a:rPr lang="en-US" sz="2400" dirty="0" smtClean="0">
                <a:solidFill>
                  <a:srgbClr val="FFFFFF"/>
                </a:solidFill>
              </a:rPr>
              <a:t>1953</a:t>
            </a:r>
          </a:p>
          <a:p>
            <a:pPr marL="342900" lvl="0" indent="-342900">
              <a:buFont typeface="Arial" panose="020B0604020202020204" pitchFamily="34" charset="0"/>
              <a:buChar char="•"/>
            </a:pPr>
            <a:endParaRPr lang="en-US" sz="2400" dirty="0">
              <a:solidFill>
                <a:srgbClr val="FFFFFF"/>
              </a:solidFill>
            </a:endParaRPr>
          </a:p>
        </p:txBody>
      </p:sp>
    </p:spTree>
    <p:extLst>
      <p:ext uri="{BB962C8B-B14F-4D97-AF65-F5344CB8AC3E}">
        <p14:creationId xmlns:p14="http://schemas.microsoft.com/office/powerpoint/2010/main" val="35249230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1950s</a:t>
            </a:r>
            <a:endParaRPr lang="en-US" sz="7200" dirty="0"/>
          </a:p>
        </p:txBody>
      </p:sp>
      <p:sp>
        <p:nvSpPr>
          <p:cNvPr id="6" name="Content Placeholder 5"/>
          <p:cNvSpPr>
            <a:spLocks noGrp="1"/>
          </p:cNvSpPr>
          <p:nvPr>
            <p:ph idx="1"/>
          </p:nvPr>
        </p:nvSpPr>
        <p:spPr>
          <a:xfrm>
            <a:off x="1203515" y="1969995"/>
            <a:ext cx="9805144" cy="4362527"/>
          </a:xfrm>
        </p:spPr>
        <p:txBody>
          <a:bodyPr/>
          <a:lstStyle/>
          <a:p>
            <a:pPr marL="0" indent="0">
              <a:buNone/>
            </a:pPr>
            <a:r>
              <a:rPr lang="en-US" b="1" dirty="0" smtClean="0"/>
              <a:t>1952</a:t>
            </a:r>
            <a:r>
              <a:rPr lang="en-US" dirty="0" smtClean="0"/>
              <a:t> 	Miss </a:t>
            </a:r>
            <a:r>
              <a:rPr lang="en-US" dirty="0"/>
              <a:t>Olive Salem resigned as research </a:t>
            </a:r>
            <a:r>
              <a:rPr lang="en-US" dirty="0" smtClean="0"/>
              <a:t>assistant</a:t>
            </a:r>
            <a:endParaRPr lang="en-US" dirty="0"/>
          </a:p>
          <a:p>
            <a:pPr marL="0" indent="0">
              <a:buNone/>
            </a:pPr>
            <a:r>
              <a:rPr lang="en-US" b="1" dirty="0"/>
              <a:t>1953</a:t>
            </a:r>
            <a:r>
              <a:rPr lang="en-US" dirty="0" smtClean="0"/>
              <a:t> 	B</a:t>
            </a:r>
            <a:r>
              <a:rPr lang="en-US" dirty="0"/>
              <a:t>. C. Bass granted leave of absence to work on his 	</a:t>
            </a:r>
            <a:r>
              <a:rPr lang="en-US" dirty="0" smtClean="0"/>
              <a:t>doctorate </a:t>
            </a:r>
            <a:r>
              <a:rPr lang="en-US" dirty="0"/>
              <a:t>at Penn State University 		</a:t>
            </a:r>
          </a:p>
          <a:p>
            <a:pPr marL="0" indent="0">
              <a:buNone/>
            </a:pPr>
            <a:r>
              <a:rPr lang="en-US" b="1" dirty="0"/>
              <a:t>1954</a:t>
            </a:r>
            <a:r>
              <a:rPr lang="en-US" dirty="0" smtClean="0"/>
              <a:t> 	E</a:t>
            </a:r>
            <a:r>
              <a:rPr lang="en-US" dirty="0"/>
              <a:t>. G. Thompson given leave of absence to work on his </a:t>
            </a:r>
            <a:r>
              <a:rPr lang="en-US" dirty="0" smtClean="0"/>
              <a:t>	doctorate </a:t>
            </a:r>
            <a:endParaRPr lang="en-US" dirty="0"/>
          </a:p>
          <a:p>
            <a:pPr marL="0" indent="0">
              <a:buNone/>
            </a:pPr>
            <a:r>
              <a:rPr lang="en-US" b="1" dirty="0"/>
              <a:t>1956</a:t>
            </a:r>
            <a:r>
              <a:rPr lang="en-US" dirty="0" smtClean="0"/>
              <a:t> 	C</a:t>
            </a:r>
            <a:r>
              <a:rPr lang="en-US" dirty="0"/>
              <a:t>. E. Richards went to Egypt to work with the Egyptian </a:t>
            </a:r>
            <a:r>
              <a:rPr lang="en-US" dirty="0" smtClean="0"/>
              <a:t>	Minister </a:t>
            </a:r>
            <a:r>
              <a:rPr lang="en-US" dirty="0"/>
              <a:t>of Education to develop </a:t>
            </a:r>
            <a:r>
              <a:rPr lang="en-US" dirty="0" smtClean="0"/>
              <a:t>an </a:t>
            </a:r>
            <a:r>
              <a:rPr lang="en-US" dirty="0"/>
              <a:t>agricultural education </a:t>
            </a:r>
            <a:r>
              <a:rPr lang="en-US" dirty="0" smtClean="0"/>
              <a:t>	teacher </a:t>
            </a:r>
            <a:r>
              <a:rPr lang="en-US" dirty="0"/>
              <a:t>training program.</a:t>
            </a:r>
          </a:p>
          <a:p>
            <a:pPr marL="0" indent="0">
              <a:buNone/>
            </a:pPr>
            <a:endParaRPr lang="en-US" sz="2400" dirty="0"/>
          </a:p>
        </p:txBody>
      </p:sp>
    </p:spTree>
    <p:extLst>
      <p:ext uri="{BB962C8B-B14F-4D97-AF65-F5344CB8AC3E}">
        <p14:creationId xmlns:p14="http://schemas.microsoft.com/office/powerpoint/2010/main" val="573569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0"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297238" y="1304891"/>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1960s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517904"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13</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1119467" y="2307076"/>
            <a:ext cx="9762565" cy="3539430"/>
          </a:xfrm>
          <a:prstGeom prst="rect">
            <a:avLst/>
          </a:prstGeom>
        </p:spPr>
        <p:txBody>
          <a:bodyPr wrap="square">
            <a:spAutoFit/>
          </a:bodyPr>
          <a:lstStyle/>
          <a:p>
            <a:pPr lvl="0" algn="ctr"/>
            <a:r>
              <a:rPr lang="en-US" sz="2800" dirty="0" smtClean="0">
                <a:solidFill>
                  <a:srgbClr val="FFFFFF"/>
                </a:solidFill>
              </a:rPr>
              <a:t>VT Student Population</a:t>
            </a:r>
            <a:r>
              <a:rPr lang="en-US" sz="2800" dirty="0">
                <a:solidFill>
                  <a:srgbClr val="FFFFFF"/>
                </a:solidFill>
              </a:rPr>
              <a:t>: </a:t>
            </a:r>
            <a:r>
              <a:rPr lang="en-US" sz="2800" dirty="0" smtClean="0">
                <a:solidFill>
                  <a:srgbClr val="FFFFFF"/>
                </a:solidFill>
              </a:rPr>
              <a:t>7,711</a:t>
            </a:r>
          </a:p>
          <a:p>
            <a:pPr lvl="0" algn="ctr"/>
            <a:r>
              <a:rPr lang="en-US" sz="2800" dirty="0" smtClean="0">
                <a:solidFill>
                  <a:srgbClr val="FFFFFF"/>
                </a:solidFill>
              </a:rPr>
              <a:t>Departmental Location: </a:t>
            </a:r>
            <a:r>
              <a:rPr lang="en-US" sz="2800" dirty="0" err="1" smtClean="0">
                <a:solidFill>
                  <a:srgbClr val="FFFFFF"/>
                </a:solidFill>
              </a:rPr>
              <a:t>Derring</a:t>
            </a:r>
            <a:r>
              <a:rPr lang="en-US" sz="2800" dirty="0" smtClean="0">
                <a:solidFill>
                  <a:srgbClr val="FFFFFF"/>
                </a:solidFill>
              </a:rPr>
              <a:t> Hall</a:t>
            </a:r>
            <a:endParaRPr lang="en-US" sz="2800" dirty="0">
              <a:solidFill>
                <a:srgbClr val="FFFFFF"/>
              </a:solidFill>
            </a:endParaRPr>
          </a:p>
          <a:p>
            <a:pPr lvl="0" algn="ctr"/>
            <a:endParaRPr lang="en-US" sz="2400" dirty="0" smtClean="0">
              <a:solidFill>
                <a:srgbClr val="FFFFFF"/>
              </a:solidFill>
            </a:endParaRPr>
          </a:p>
          <a:p>
            <a:pPr lvl="0" algn="ctr"/>
            <a:r>
              <a:rPr lang="en-US" sz="2400" dirty="0">
                <a:solidFill>
                  <a:srgbClr val="FFFFFF"/>
                </a:solidFill>
              </a:rPr>
              <a:t>In-State Tuition - $390</a:t>
            </a:r>
          </a:p>
          <a:p>
            <a:pPr lvl="0" algn="ctr"/>
            <a:r>
              <a:rPr lang="en-US" sz="2400" dirty="0">
                <a:solidFill>
                  <a:srgbClr val="FFFFFF"/>
                </a:solidFill>
              </a:rPr>
              <a:t>Cassel Coliseum completed 1964</a:t>
            </a:r>
          </a:p>
          <a:p>
            <a:pPr lvl="0" algn="ctr"/>
            <a:r>
              <a:rPr lang="en-US" sz="2400" dirty="0">
                <a:solidFill>
                  <a:srgbClr val="FFFFFF"/>
                </a:solidFill>
              </a:rPr>
              <a:t>Lane Stadium opened 1965</a:t>
            </a:r>
          </a:p>
          <a:p>
            <a:pPr lvl="0" algn="ctr"/>
            <a:r>
              <a:rPr lang="en-US" sz="2400" dirty="0">
                <a:solidFill>
                  <a:srgbClr val="FFFFFF"/>
                </a:solidFill>
              </a:rPr>
              <a:t>African-American women admitted 1966</a:t>
            </a:r>
          </a:p>
          <a:p>
            <a:pPr lvl="0" algn="ctr"/>
            <a:r>
              <a:rPr lang="en-US" sz="2400" dirty="0">
                <a:solidFill>
                  <a:srgbClr val="FFFFFF"/>
                </a:solidFill>
              </a:rPr>
              <a:t>T. Marshall Hahn President 1962 - 1974</a:t>
            </a:r>
          </a:p>
          <a:p>
            <a:pPr lvl="0"/>
            <a:endParaRPr lang="en-US" sz="2400" dirty="0">
              <a:solidFill>
                <a:srgbClr val="FFFFFF"/>
              </a:solidFill>
            </a:endParaRPr>
          </a:p>
        </p:txBody>
      </p:sp>
    </p:spTree>
    <p:extLst>
      <p:ext uri="{BB962C8B-B14F-4D97-AF65-F5344CB8AC3E}">
        <p14:creationId xmlns:p14="http://schemas.microsoft.com/office/powerpoint/2010/main" val="231423889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1960s</a:t>
            </a:r>
            <a:endParaRPr lang="en-US" sz="7200" dirty="0"/>
          </a:p>
        </p:txBody>
      </p:sp>
      <p:sp>
        <p:nvSpPr>
          <p:cNvPr id="6" name="Content Placeholder 5"/>
          <p:cNvSpPr>
            <a:spLocks noGrp="1"/>
          </p:cNvSpPr>
          <p:nvPr>
            <p:ph idx="1"/>
          </p:nvPr>
        </p:nvSpPr>
        <p:spPr>
          <a:xfrm>
            <a:off x="1252045" y="1817595"/>
            <a:ext cx="9805144" cy="4362527"/>
          </a:xfrm>
        </p:spPr>
        <p:txBody>
          <a:bodyPr/>
          <a:lstStyle/>
          <a:p>
            <a:pPr marL="0" indent="0">
              <a:buNone/>
            </a:pPr>
            <a:r>
              <a:rPr lang="en-US" sz="2000" b="1" dirty="0"/>
              <a:t>1960</a:t>
            </a:r>
            <a:r>
              <a:rPr lang="en-US" sz="2000" dirty="0"/>
              <a:t>	</a:t>
            </a:r>
            <a:r>
              <a:rPr lang="en-US" sz="2000" dirty="0" smtClean="0"/>
              <a:t>E</a:t>
            </a:r>
            <a:r>
              <a:rPr lang="en-US" sz="2000" dirty="0"/>
              <a:t>. G. Thompson appointed head of Agricultural Education </a:t>
            </a:r>
            <a:r>
              <a:rPr lang="en-US" sz="2000" dirty="0" smtClean="0"/>
              <a:t>			replacing </a:t>
            </a:r>
            <a:r>
              <a:rPr lang="en-US" sz="2000" dirty="0"/>
              <a:t>T. J. Horne, who </a:t>
            </a:r>
            <a:r>
              <a:rPr lang="en-US" sz="2000" dirty="0" smtClean="0"/>
              <a:t>was </a:t>
            </a:r>
            <a:r>
              <a:rPr lang="en-US" sz="2000" dirty="0"/>
              <a:t>appointed Director of </a:t>
            </a:r>
            <a:r>
              <a:rPr lang="en-US" sz="2000" dirty="0" smtClean="0"/>
              <a:t>	Resident </a:t>
            </a:r>
            <a:r>
              <a:rPr lang="en-US" sz="2000" dirty="0"/>
              <a:t>Instruction for the </a:t>
            </a:r>
            <a:r>
              <a:rPr lang="en-US" sz="2000" dirty="0" smtClean="0"/>
              <a:t>	College </a:t>
            </a:r>
            <a:r>
              <a:rPr lang="en-US" sz="2000" dirty="0"/>
              <a:t>of Agriculture </a:t>
            </a:r>
            <a:r>
              <a:rPr lang="en-US" sz="2000" dirty="0" smtClean="0"/>
              <a:t>.</a:t>
            </a:r>
            <a:endParaRPr lang="en-US" sz="2000" dirty="0"/>
          </a:p>
          <a:p>
            <a:pPr marL="0" indent="0">
              <a:buNone/>
            </a:pPr>
            <a:r>
              <a:rPr lang="en-US" sz="2000" b="1" dirty="0"/>
              <a:t>1962</a:t>
            </a:r>
            <a:r>
              <a:rPr lang="en-US" sz="2000" dirty="0"/>
              <a:t>	Agricultural Education administratively part of School of Science </a:t>
            </a:r>
            <a:r>
              <a:rPr lang="en-US" sz="2000" dirty="0" smtClean="0"/>
              <a:t>and </a:t>
            </a:r>
            <a:r>
              <a:rPr lang="en-US" sz="2000" dirty="0"/>
              <a:t>General </a:t>
            </a:r>
            <a:r>
              <a:rPr lang="en-US" sz="2000" dirty="0" smtClean="0"/>
              <a:t>	Studies</a:t>
            </a:r>
            <a:endParaRPr lang="en-US" sz="2000" dirty="0"/>
          </a:p>
          <a:p>
            <a:pPr marL="0" indent="0">
              <a:buNone/>
            </a:pPr>
            <a:r>
              <a:rPr lang="en-US" sz="2000" b="1" dirty="0"/>
              <a:t>1965</a:t>
            </a:r>
            <a:r>
              <a:rPr lang="en-US" sz="2000" dirty="0"/>
              <a:t>	John Rodgers appointed head of Agricultural Education when E. G. </a:t>
            </a:r>
            <a:r>
              <a:rPr lang="en-US" sz="2000" dirty="0" smtClean="0"/>
              <a:t>Thompson 	was appointed </a:t>
            </a:r>
            <a:r>
              <a:rPr lang="en-US" sz="2000" dirty="0"/>
              <a:t>director of admissions for VPI</a:t>
            </a:r>
            <a:r>
              <a:rPr lang="en-US" sz="2000" dirty="0" smtClean="0"/>
              <a:t>.</a:t>
            </a:r>
            <a:endParaRPr lang="en-US" sz="2000" dirty="0"/>
          </a:p>
          <a:p>
            <a:pPr marL="914400" lvl="2" indent="0">
              <a:buNone/>
            </a:pPr>
            <a:r>
              <a:rPr lang="en-US" sz="2000" dirty="0" smtClean="0"/>
              <a:t>The </a:t>
            </a:r>
            <a:r>
              <a:rPr lang="en-US" sz="2000" dirty="0"/>
              <a:t>department FFA table displayed at the National FFA Convention when the New </a:t>
            </a:r>
            <a:r>
              <a:rPr lang="en-US" sz="2000" dirty="0" smtClean="0"/>
              <a:t>Farmers </a:t>
            </a:r>
            <a:r>
              <a:rPr lang="en-US" sz="2000" dirty="0"/>
              <a:t>of America merged with the Future Farmers of America</a:t>
            </a:r>
            <a:r>
              <a:rPr lang="en-US" sz="2000" dirty="0" smtClean="0"/>
              <a:t>.</a:t>
            </a:r>
            <a:endParaRPr lang="en-US" sz="2000" dirty="0"/>
          </a:p>
          <a:p>
            <a:pPr marL="0" indent="0">
              <a:buNone/>
            </a:pPr>
            <a:r>
              <a:rPr lang="en-US" sz="2000" b="1" dirty="0"/>
              <a:t>1968</a:t>
            </a:r>
            <a:r>
              <a:rPr lang="en-US" sz="2000" dirty="0"/>
              <a:t>	J. Dale Oliver appointed head of Agricultural Education.</a:t>
            </a:r>
          </a:p>
          <a:p>
            <a:pPr marL="914400" lvl="2" indent="0">
              <a:buNone/>
            </a:pPr>
            <a:r>
              <a:rPr lang="en-US" sz="2000" dirty="0" smtClean="0"/>
              <a:t>Glenn </a:t>
            </a:r>
            <a:r>
              <a:rPr lang="en-US" sz="2000" dirty="0"/>
              <a:t>Anderson </a:t>
            </a:r>
            <a:r>
              <a:rPr lang="en-US" sz="2000" dirty="0" smtClean="0"/>
              <a:t>served </a:t>
            </a:r>
            <a:r>
              <a:rPr lang="en-US" sz="2000" dirty="0"/>
              <a:t>as Virginia Tech senior class </a:t>
            </a:r>
            <a:r>
              <a:rPr lang="en-US" sz="2000" dirty="0" smtClean="0"/>
              <a:t>president</a:t>
            </a:r>
            <a:endParaRPr lang="en-US" sz="2000" dirty="0"/>
          </a:p>
          <a:p>
            <a:pPr marL="0" indent="0">
              <a:buNone/>
            </a:pPr>
            <a:r>
              <a:rPr lang="en-US" sz="2000" b="1" dirty="0"/>
              <a:t>1969</a:t>
            </a:r>
            <a:r>
              <a:rPr lang="en-US" sz="2000" dirty="0"/>
              <a:t>	Alfred Krebs appointed head of Agricultural Education when John </a:t>
            </a:r>
            <a:r>
              <a:rPr lang="en-US" sz="2000" dirty="0" smtClean="0"/>
              <a:t>Rodgers 	resigned </a:t>
            </a:r>
            <a:r>
              <a:rPr lang="en-US" sz="2000" dirty="0"/>
              <a:t>to </a:t>
            </a:r>
            <a:r>
              <a:rPr lang="en-US" sz="2000" dirty="0" smtClean="0"/>
              <a:t>move </a:t>
            </a:r>
            <a:r>
              <a:rPr lang="en-US" sz="2000" dirty="0"/>
              <a:t>to Clemson.</a:t>
            </a:r>
          </a:p>
          <a:p>
            <a:pPr marL="0" indent="0">
              <a:buNone/>
            </a:pPr>
            <a:endParaRPr lang="en-US" sz="2400" dirty="0"/>
          </a:p>
        </p:txBody>
      </p:sp>
    </p:spTree>
    <p:extLst>
      <p:ext uri="{BB962C8B-B14F-4D97-AF65-F5344CB8AC3E}">
        <p14:creationId xmlns:p14="http://schemas.microsoft.com/office/powerpoint/2010/main" val="185746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1970s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15</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708213" y="2057465"/>
            <a:ext cx="10245538" cy="3539430"/>
          </a:xfrm>
          <a:prstGeom prst="rect">
            <a:avLst/>
          </a:prstGeom>
        </p:spPr>
        <p:txBody>
          <a:bodyPr wrap="square">
            <a:spAutoFit/>
          </a:bodyPr>
          <a:lstStyle/>
          <a:p>
            <a:pPr lvl="0" algn="ctr"/>
            <a:r>
              <a:rPr lang="en-US" sz="2800" dirty="0" smtClean="0">
                <a:solidFill>
                  <a:srgbClr val="FFFFFF"/>
                </a:solidFill>
              </a:rPr>
              <a:t>VT Student Population</a:t>
            </a:r>
            <a:r>
              <a:rPr lang="en-US" sz="2800" dirty="0">
                <a:solidFill>
                  <a:srgbClr val="FFFFFF"/>
                </a:solidFill>
              </a:rPr>
              <a:t>: </a:t>
            </a:r>
            <a:r>
              <a:rPr lang="en-US" sz="2800" dirty="0" smtClean="0">
                <a:solidFill>
                  <a:srgbClr val="FFFFFF"/>
                </a:solidFill>
              </a:rPr>
              <a:t>19,314</a:t>
            </a:r>
          </a:p>
          <a:p>
            <a:pPr lvl="0" algn="ctr"/>
            <a:r>
              <a:rPr lang="en-US" sz="2800" dirty="0">
                <a:solidFill>
                  <a:srgbClr val="FFFFFF"/>
                </a:solidFill>
              </a:rPr>
              <a:t>Departmental </a:t>
            </a:r>
            <a:r>
              <a:rPr lang="en-US" sz="2800" dirty="0" smtClean="0">
                <a:solidFill>
                  <a:srgbClr val="FFFFFF"/>
                </a:solidFill>
              </a:rPr>
              <a:t>Location: </a:t>
            </a:r>
            <a:r>
              <a:rPr lang="en-US" sz="2800" dirty="0" err="1">
                <a:solidFill>
                  <a:srgbClr val="FFFFFF"/>
                </a:solidFill>
              </a:rPr>
              <a:t>Derring</a:t>
            </a:r>
            <a:r>
              <a:rPr lang="en-US" sz="2800" dirty="0">
                <a:solidFill>
                  <a:srgbClr val="FFFFFF"/>
                </a:solidFill>
              </a:rPr>
              <a:t> Hall, War Memorial </a:t>
            </a:r>
            <a:r>
              <a:rPr lang="en-US" sz="2800" dirty="0" smtClean="0">
                <a:solidFill>
                  <a:srgbClr val="FFFFFF"/>
                </a:solidFill>
              </a:rPr>
              <a:t>Hall, </a:t>
            </a:r>
            <a:r>
              <a:rPr lang="en-US" sz="2800" dirty="0">
                <a:solidFill>
                  <a:srgbClr val="FFFFFF"/>
                </a:solidFill>
              </a:rPr>
              <a:t>&amp;</a:t>
            </a:r>
            <a:r>
              <a:rPr lang="en-US" sz="2800" dirty="0" smtClean="0">
                <a:solidFill>
                  <a:srgbClr val="FFFFFF"/>
                </a:solidFill>
              </a:rPr>
              <a:t> </a:t>
            </a:r>
            <a:r>
              <a:rPr lang="en-US" sz="2800" dirty="0">
                <a:solidFill>
                  <a:srgbClr val="FFFFFF"/>
                </a:solidFill>
              </a:rPr>
              <a:t>Lane </a:t>
            </a:r>
            <a:r>
              <a:rPr lang="en-US" sz="2800" dirty="0" smtClean="0">
                <a:solidFill>
                  <a:srgbClr val="FFFFFF"/>
                </a:solidFill>
              </a:rPr>
              <a:t>Hall</a:t>
            </a:r>
          </a:p>
          <a:p>
            <a:pPr lvl="0" algn="ctr"/>
            <a:endParaRPr lang="en-US" sz="2400" dirty="0" smtClean="0">
              <a:solidFill>
                <a:srgbClr val="FFFFFF"/>
              </a:solidFill>
            </a:endParaRPr>
          </a:p>
          <a:p>
            <a:pPr lvl="0" algn="ctr"/>
            <a:r>
              <a:rPr lang="en-US" sz="2400" dirty="0">
                <a:solidFill>
                  <a:srgbClr val="FFFFFF"/>
                </a:solidFill>
              </a:rPr>
              <a:t>In-State Tuition - $540 </a:t>
            </a:r>
          </a:p>
          <a:p>
            <a:pPr lvl="0" algn="ctr"/>
            <a:r>
              <a:rPr lang="en-US" sz="2400" dirty="0">
                <a:solidFill>
                  <a:srgbClr val="FFFFFF"/>
                </a:solidFill>
              </a:rPr>
              <a:t>Faculty Senate started</a:t>
            </a:r>
          </a:p>
          <a:p>
            <a:pPr lvl="0" algn="ctr"/>
            <a:r>
              <a:rPr lang="en-US" sz="2400" dirty="0">
                <a:solidFill>
                  <a:srgbClr val="FFFFFF"/>
                </a:solidFill>
              </a:rPr>
              <a:t>Collegiate Times student newspaper 1971</a:t>
            </a:r>
          </a:p>
          <a:p>
            <a:pPr lvl="0" algn="ctr"/>
            <a:r>
              <a:rPr lang="en-US" sz="2400" dirty="0">
                <a:solidFill>
                  <a:srgbClr val="FFFFFF"/>
                </a:solidFill>
              </a:rPr>
              <a:t>Earth Day celebrated 1971</a:t>
            </a:r>
          </a:p>
          <a:p>
            <a:pPr lvl="0" algn="ctr"/>
            <a:r>
              <a:rPr lang="en-US" sz="2400" dirty="0">
                <a:solidFill>
                  <a:srgbClr val="FFFFFF"/>
                </a:solidFill>
              </a:rPr>
              <a:t>William </a:t>
            </a:r>
            <a:r>
              <a:rPr lang="en-US" sz="2400" dirty="0" err="1">
                <a:solidFill>
                  <a:srgbClr val="FFFFFF"/>
                </a:solidFill>
              </a:rPr>
              <a:t>Lavery</a:t>
            </a:r>
            <a:r>
              <a:rPr lang="en-US" sz="2400" dirty="0">
                <a:solidFill>
                  <a:srgbClr val="FFFFFF"/>
                </a:solidFill>
              </a:rPr>
              <a:t> President 1975 - 87</a:t>
            </a:r>
          </a:p>
          <a:p>
            <a:pPr lvl="0"/>
            <a:endParaRPr lang="en-US" sz="2400" dirty="0">
              <a:solidFill>
                <a:srgbClr val="FFFFFF"/>
              </a:solidFill>
            </a:endParaRPr>
          </a:p>
        </p:txBody>
      </p:sp>
    </p:spTree>
    <p:extLst>
      <p:ext uri="{BB962C8B-B14F-4D97-AF65-F5344CB8AC3E}">
        <p14:creationId xmlns:p14="http://schemas.microsoft.com/office/powerpoint/2010/main" val="3026585158"/>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1970s</a:t>
            </a:r>
            <a:endParaRPr lang="en-US" sz="7200" dirty="0"/>
          </a:p>
        </p:txBody>
      </p:sp>
      <p:sp>
        <p:nvSpPr>
          <p:cNvPr id="6" name="Content Placeholder 5"/>
          <p:cNvSpPr>
            <a:spLocks noGrp="1"/>
          </p:cNvSpPr>
          <p:nvPr>
            <p:ph idx="1"/>
          </p:nvPr>
        </p:nvSpPr>
        <p:spPr>
          <a:xfrm>
            <a:off x="1252045" y="2086536"/>
            <a:ext cx="9805144" cy="4362527"/>
          </a:xfrm>
        </p:spPr>
        <p:txBody>
          <a:bodyPr/>
          <a:lstStyle/>
          <a:p>
            <a:pPr marL="0" indent="0">
              <a:buNone/>
            </a:pPr>
            <a:r>
              <a:rPr lang="en-US" b="1" dirty="0" smtClean="0"/>
              <a:t>1970</a:t>
            </a:r>
            <a:r>
              <a:rPr lang="en-US" dirty="0" smtClean="0"/>
              <a:t>	Collegiate </a:t>
            </a:r>
            <a:r>
              <a:rPr lang="en-US" dirty="0"/>
              <a:t>FFA Chapter disbanded and Agricultural </a:t>
            </a:r>
            <a:r>
              <a:rPr lang="en-US" dirty="0" smtClean="0"/>
              <a:t>	Education </a:t>
            </a:r>
            <a:r>
              <a:rPr lang="en-US" dirty="0"/>
              <a:t>Society established </a:t>
            </a:r>
            <a:r>
              <a:rPr lang="en-US" dirty="0" smtClean="0"/>
              <a:t>with </a:t>
            </a:r>
            <a:r>
              <a:rPr lang="en-US" dirty="0"/>
              <a:t>John Crunkilton </a:t>
            </a:r>
            <a:r>
              <a:rPr lang="en-US" dirty="0" smtClean="0"/>
              <a:t>	serving </a:t>
            </a:r>
            <a:r>
              <a:rPr lang="en-US" dirty="0"/>
              <a:t>as advisor</a:t>
            </a:r>
            <a:r>
              <a:rPr lang="en-US" dirty="0" smtClean="0"/>
              <a:t>.</a:t>
            </a:r>
            <a:r>
              <a:rPr lang="en-US" dirty="0"/>
              <a:t>	</a:t>
            </a:r>
          </a:p>
          <a:p>
            <a:pPr marL="0" indent="0">
              <a:buNone/>
            </a:pPr>
            <a:r>
              <a:rPr lang="en-US" b="1" dirty="0"/>
              <a:t>1971</a:t>
            </a:r>
            <a:r>
              <a:rPr lang="en-US" dirty="0"/>
              <a:t> </a:t>
            </a:r>
            <a:r>
              <a:rPr lang="en-US" dirty="0" smtClean="0"/>
              <a:t>	The </a:t>
            </a:r>
            <a:r>
              <a:rPr lang="en-US" dirty="0"/>
              <a:t>College of Education was formed with four divisions.  </a:t>
            </a:r>
            <a:r>
              <a:rPr lang="en-US" dirty="0" smtClean="0"/>
              <a:t>	Agricultural </a:t>
            </a:r>
            <a:r>
              <a:rPr lang="en-US" dirty="0"/>
              <a:t>Education </a:t>
            </a:r>
            <a:r>
              <a:rPr lang="en-US" dirty="0" smtClean="0"/>
              <a:t>became </a:t>
            </a:r>
            <a:r>
              <a:rPr lang="en-US" dirty="0"/>
              <a:t>	a program area within the </a:t>
            </a:r>
            <a:r>
              <a:rPr lang="en-US" dirty="0" smtClean="0"/>
              <a:t>	Division </a:t>
            </a:r>
            <a:r>
              <a:rPr lang="en-US" dirty="0"/>
              <a:t>of Vocational and Technical Education.	</a:t>
            </a:r>
          </a:p>
          <a:p>
            <a:pPr marL="0" indent="0">
              <a:buNone/>
            </a:pPr>
            <a:r>
              <a:rPr lang="en-US" b="1" dirty="0"/>
              <a:t>1973</a:t>
            </a:r>
            <a:r>
              <a:rPr lang="en-US" dirty="0"/>
              <a:t>	First doctoral degree awarded to </a:t>
            </a:r>
            <a:r>
              <a:rPr lang="en-US" dirty="0" err="1"/>
              <a:t>Panya</a:t>
            </a:r>
            <a:r>
              <a:rPr lang="en-US" dirty="0"/>
              <a:t> </a:t>
            </a:r>
            <a:r>
              <a:rPr lang="en-US" dirty="0" err="1"/>
              <a:t>Hiranrusme</a:t>
            </a:r>
            <a:endParaRPr lang="en-US" dirty="0"/>
          </a:p>
          <a:p>
            <a:pPr marL="0" indent="0">
              <a:buNone/>
            </a:pPr>
            <a:endParaRPr lang="en-US" sz="2400" dirty="0"/>
          </a:p>
        </p:txBody>
      </p:sp>
    </p:spTree>
    <p:extLst>
      <p:ext uri="{BB962C8B-B14F-4D97-AF65-F5344CB8AC3E}">
        <p14:creationId xmlns:p14="http://schemas.microsoft.com/office/powerpoint/2010/main" val="3862938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1980s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17</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905435" y="2057465"/>
            <a:ext cx="10399059" cy="3539430"/>
          </a:xfrm>
          <a:prstGeom prst="rect">
            <a:avLst/>
          </a:prstGeom>
        </p:spPr>
        <p:txBody>
          <a:bodyPr wrap="square">
            <a:spAutoFit/>
          </a:bodyPr>
          <a:lstStyle/>
          <a:p>
            <a:pPr lvl="0" algn="ctr"/>
            <a:r>
              <a:rPr lang="en-US" sz="2800" dirty="0" smtClean="0">
                <a:solidFill>
                  <a:srgbClr val="FFFFFF"/>
                </a:solidFill>
              </a:rPr>
              <a:t>VT Student Population</a:t>
            </a:r>
            <a:r>
              <a:rPr lang="en-US" sz="2800" dirty="0">
                <a:solidFill>
                  <a:srgbClr val="FFFFFF"/>
                </a:solidFill>
              </a:rPr>
              <a:t>: </a:t>
            </a:r>
            <a:r>
              <a:rPr lang="en-US" sz="2800" dirty="0" smtClean="0">
                <a:solidFill>
                  <a:srgbClr val="FFFFFF"/>
                </a:solidFill>
              </a:rPr>
              <a:t>22,044</a:t>
            </a:r>
          </a:p>
          <a:p>
            <a:pPr lvl="0" algn="ctr"/>
            <a:r>
              <a:rPr lang="en-US" sz="2800" dirty="0">
                <a:solidFill>
                  <a:srgbClr val="FFFFFF"/>
                </a:solidFill>
              </a:rPr>
              <a:t>Departmental </a:t>
            </a:r>
            <a:r>
              <a:rPr lang="en-US" sz="2800" dirty="0" smtClean="0">
                <a:solidFill>
                  <a:srgbClr val="FFFFFF"/>
                </a:solidFill>
              </a:rPr>
              <a:t>Location: </a:t>
            </a:r>
            <a:r>
              <a:rPr lang="en-US" sz="2800" dirty="0" err="1">
                <a:solidFill>
                  <a:srgbClr val="FFFFFF"/>
                </a:solidFill>
              </a:rPr>
              <a:t>Derring</a:t>
            </a:r>
            <a:r>
              <a:rPr lang="en-US" sz="2800" dirty="0">
                <a:solidFill>
                  <a:srgbClr val="FFFFFF"/>
                </a:solidFill>
              </a:rPr>
              <a:t> Hall, War Memorial </a:t>
            </a:r>
            <a:r>
              <a:rPr lang="en-US" sz="2800" dirty="0" smtClean="0">
                <a:solidFill>
                  <a:srgbClr val="FFFFFF"/>
                </a:solidFill>
              </a:rPr>
              <a:t>Hall, </a:t>
            </a:r>
            <a:r>
              <a:rPr lang="en-US" sz="2800" dirty="0">
                <a:solidFill>
                  <a:srgbClr val="FFFFFF"/>
                </a:solidFill>
              </a:rPr>
              <a:t>&amp;</a:t>
            </a:r>
            <a:r>
              <a:rPr lang="en-US" sz="2800" dirty="0" smtClean="0">
                <a:solidFill>
                  <a:srgbClr val="FFFFFF"/>
                </a:solidFill>
              </a:rPr>
              <a:t> </a:t>
            </a:r>
            <a:r>
              <a:rPr lang="en-US" sz="2800" dirty="0">
                <a:solidFill>
                  <a:srgbClr val="FFFFFF"/>
                </a:solidFill>
              </a:rPr>
              <a:t>Lane </a:t>
            </a:r>
            <a:r>
              <a:rPr lang="en-US" sz="2800" dirty="0" smtClean="0">
                <a:solidFill>
                  <a:srgbClr val="FFFFFF"/>
                </a:solidFill>
              </a:rPr>
              <a:t>Hall</a:t>
            </a:r>
          </a:p>
          <a:p>
            <a:pPr lvl="0" algn="ctr"/>
            <a:endParaRPr lang="en-US" sz="2400" dirty="0" smtClean="0">
              <a:solidFill>
                <a:srgbClr val="FFFFFF"/>
              </a:solidFill>
            </a:endParaRPr>
          </a:p>
          <a:p>
            <a:pPr lvl="0" algn="ctr"/>
            <a:r>
              <a:rPr lang="en-US" sz="2400" dirty="0">
                <a:solidFill>
                  <a:srgbClr val="FFFFFF"/>
                </a:solidFill>
              </a:rPr>
              <a:t>In-State Tuition - $1,680</a:t>
            </a:r>
          </a:p>
          <a:p>
            <a:pPr lvl="0" algn="ctr"/>
            <a:r>
              <a:rPr lang="en-US" sz="2400" dirty="0">
                <a:solidFill>
                  <a:srgbClr val="FFFFFF"/>
                </a:solidFill>
              </a:rPr>
              <a:t>Blacksburg Transit System started - 1983</a:t>
            </a:r>
          </a:p>
          <a:p>
            <a:pPr lvl="0" algn="ctr"/>
            <a:r>
              <a:rPr lang="en-US" sz="2400" dirty="0">
                <a:solidFill>
                  <a:srgbClr val="FFFFFF"/>
                </a:solidFill>
              </a:rPr>
              <a:t>College of Engineering required students purchase a computer - 1984</a:t>
            </a:r>
          </a:p>
          <a:p>
            <a:pPr lvl="0" algn="ctr"/>
            <a:r>
              <a:rPr lang="en-US" sz="2400" dirty="0">
                <a:solidFill>
                  <a:srgbClr val="FFFFFF"/>
                </a:solidFill>
              </a:rPr>
              <a:t>William </a:t>
            </a:r>
            <a:r>
              <a:rPr lang="en-US" sz="2400" dirty="0" err="1">
                <a:solidFill>
                  <a:srgbClr val="FFFFFF"/>
                </a:solidFill>
              </a:rPr>
              <a:t>Lavery</a:t>
            </a:r>
            <a:r>
              <a:rPr lang="en-US" sz="2400" dirty="0">
                <a:solidFill>
                  <a:srgbClr val="FFFFFF"/>
                </a:solidFill>
              </a:rPr>
              <a:t> President 1975 - 1987</a:t>
            </a:r>
          </a:p>
          <a:p>
            <a:pPr lvl="0" algn="ctr"/>
            <a:r>
              <a:rPr lang="en-US" sz="2400" dirty="0">
                <a:solidFill>
                  <a:srgbClr val="FFFFFF"/>
                </a:solidFill>
              </a:rPr>
              <a:t>James </a:t>
            </a:r>
            <a:r>
              <a:rPr lang="en-US" sz="2400" dirty="0" err="1">
                <a:solidFill>
                  <a:srgbClr val="FFFFFF"/>
                </a:solidFill>
              </a:rPr>
              <a:t>McComas</a:t>
            </a:r>
            <a:r>
              <a:rPr lang="en-US" sz="2400" dirty="0">
                <a:solidFill>
                  <a:srgbClr val="FFFFFF"/>
                </a:solidFill>
              </a:rPr>
              <a:t> President 1988 - 1994</a:t>
            </a:r>
          </a:p>
          <a:p>
            <a:pPr lvl="0"/>
            <a:endParaRPr lang="en-US" sz="2400" dirty="0">
              <a:solidFill>
                <a:srgbClr val="FFFFFF"/>
              </a:solidFill>
            </a:endParaRPr>
          </a:p>
        </p:txBody>
      </p:sp>
    </p:spTree>
    <p:extLst>
      <p:ext uri="{BB962C8B-B14F-4D97-AF65-F5344CB8AC3E}">
        <p14:creationId xmlns:p14="http://schemas.microsoft.com/office/powerpoint/2010/main" val="895397582"/>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1980s</a:t>
            </a:r>
            <a:endParaRPr lang="en-US" sz="7200" dirty="0"/>
          </a:p>
        </p:txBody>
      </p:sp>
      <p:sp>
        <p:nvSpPr>
          <p:cNvPr id="6" name="Content Placeholder 5"/>
          <p:cNvSpPr>
            <a:spLocks noGrp="1"/>
          </p:cNvSpPr>
          <p:nvPr>
            <p:ph idx="1"/>
          </p:nvPr>
        </p:nvSpPr>
        <p:spPr>
          <a:xfrm>
            <a:off x="1252045" y="1817595"/>
            <a:ext cx="9805144" cy="4362527"/>
          </a:xfrm>
        </p:spPr>
        <p:txBody>
          <a:bodyPr/>
          <a:lstStyle/>
          <a:p>
            <a:pPr marL="0" indent="0">
              <a:buNone/>
            </a:pPr>
            <a:r>
              <a:rPr lang="en-US" b="1" dirty="0"/>
              <a:t>1980</a:t>
            </a:r>
            <a:r>
              <a:rPr lang="en-US" dirty="0"/>
              <a:t>	With an initial donation from Agricultural Education </a:t>
            </a:r>
            <a:r>
              <a:rPr lang="en-US" dirty="0" smtClean="0"/>
              <a:t>	Society </a:t>
            </a:r>
            <a:r>
              <a:rPr lang="en-US" dirty="0"/>
              <a:t>of $300 to the Virginia Tech </a:t>
            </a:r>
            <a:r>
              <a:rPr lang="en-US" dirty="0" smtClean="0"/>
              <a:t>Foundation </a:t>
            </a:r>
            <a:r>
              <a:rPr lang="en-US" dirty="0"/>
              <a:t>the </a:t>
            </a:r>
            <a:r>
              <a:rPr lang="en-US" dirty="0" smtClean="0"/>
              <a:t>	departmental </a:t>
            </a:r>
            <a:r>
              <a:rPr lang="en-US" dirty="0"/>
              <a:t>scholarship program started with the first </a:t>
            </a:r>
            <a:r>
              <a:rPr lang="en-US" dirty="0" smtClean="0"/>
              <a:t>	scholarship honoring </a:t>
            </a:r>
            <a:r>
              <a:rPr lang="en-US" dirty="0"/>
              <a:t>Harry Sanders</a:t>
            </a:r>
            <a:r>
              <a:rPr lang="en-US" dirty="0" smtClean="0"/>
              <a:t>.</a:t>
            </a:r>
            <a:endParaRPr lang="en-US" dirty="0"/>
          </a:p>
          <a:p>
            <a:pPr marL="0" indent="0">
              <a:buNone/>
            </a:pPr>
            <a:r>
              <a:rPr lang="en-US" b="1" dirty="0"/>
              <a:t>1981</a:t>
            </a:r>
            <a:r>
              <a:rPr lang="en-US" dirty="0"/>
              <a:t>	The Agricultural Education Society FFA Leadership </a:t>
            </a:r>
            <a:r>
              <a:rPr lang="en-US" dirty="0" smtClean="0"/>
              <a:t>	Conference </a:t>
            </a:r>
            <a:r>
              <a:rPr lang="en-US" dirty="0"/>
              <a:t>started with an initial </a:t>
            </a:r>
            <a:r>
              <a:rPr lang="en-US" dirty="0" smtClean="0"/>
              <a:t>attendance </a:t>
            </a:r>
            <a:r>
              <a:rPr lang="en-US" dirty="0"/>
              <a:t>of 366 FFA </a:t>
            </a:r>
            <a:r>
              <a:rPr lang="en-US" dirty="0" smtClean="0"/>
              <a:t>	Members</a:t>
            </a:r>
            <a:r>
              <a:rPr lang="en-US" dirty="0"/>
              <a:t>.</a:t>
            </a:r>
          </a:p>
          <a:p>
            <a:pPr marL="0" indent="0">
              <a:buNone/>
            </a:pPr>
            <a:r>
              <a:rPr lang="en-US" dirty="0" smtClean="0"/>
              <a:t>	The </a:t>
            </a:r>
            <a:r>
              <a:rPr lang="en-US" dirty="0"/>
              <a:t>first Harry Sanders scholarship was awarded to </a:t>
            </a:r>
            <a:r>
              <a:rPr lang="en-US" dirty="0" smtClean="0"/>
              <a:t>	recipient  </a:t>
            </a:r>
            <a:r>
              <a:rPr lang="en-US" dirty="0"/>
              <a:t>Allen Talbert</a:t>
            </a:r>
            <a:r>
              <a:rPr lang="en-US" dirty="0" smtClean="0"/>
              <a:t>.</a:t>
            </a:r>
            <a:endParaRPr lang="en-US" dirty="0"/>
          </a:p>
          <a:p>
            <a:pPr marL="0" indent="0">
              <a:buNone/>
            </a:pPr>
            <a:r>
              <a:rPr lang="en-US" b="1" dirty="0"/>
              <a:t>1982</a:t>
            </a:r>
            <a:r>
              <a:rPr lang="en-US" dirty="0"/>
              <a:t>	Virginia Tech FFA Historical Room Started</a:t>
            </a:r>
          </a:p>
          <a:p>
            <a:pPr marL="0" indent="0">
              <a:buNone/>
            </a:pPr>
            <a:endParaRPr lang="en-US" sz="2400" dirty="0"/>
          </a:p>
        </p:txBody>
      </p:sp>
    </p:spTree>
    <p:extLst>
      <p:ext uri="{BB962C8B-B14F-4D97-AF65-F5344CB8AC3E}">
        <p14:creationId xmlns:p14="http://schemas.microsoft.com/office/powerpoint/2010/main" val="992334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1990s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19</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905435" y="2314736"/>
            <a:ext cx="10048315" cy="2431435"/>
          </a:xfrm>
          <a:prstGeom prst="rect">
            <a:avLst/>
          </a:prstGeom>
        </p:spPr>
        <p:txBody>
          <a:bodyPr wrap="square">
            <a:spAutoFit/>
          </a:bodyPr>
          <a:lstStyle/>
          <a:p>
            <a:pPr lvl="0" algn="ctr"/>
            <a:r>
              <a:rPr lang="en-US" sz="2800" dirty="0" smtClean="0">
                <a:solidFill>
                  <a:srgbClr val="FFFFFF"/>
                </a:solidFill>
              </a:rPr>
              <a:t>VT Student Population</a:t>
            </a:r>
            <a:r>
              <a:rPr lang="en-US" sz="2800" dirty="0">
                <a:solidFill>
                  <a:srgbClr val="FFFFFF"/>
                </a:solidFill>
              </a:rPr>
              <a:t>: </a:t>
            </a:r>
            <a:r>
              <a:rPr lang="en-US" sz="2800" dirty="0" smtClean="0">
                <a:solidFill>
                  <a:srgbClr val="FFFFFF"/>
                </a:solidFill>
              </a:rPr>
              <a:t>26,645</a:t>
            </a:r>
          </a:p>
          <a:p>
            <a:pPr lvl="0" algn="ctr"/>
            <a:r>
              <a:rPr lang="en-US" sz="2800" dirty="0" smtClean="0">
                <a:solidFill>
                  <a:srgbClr val="FFFFFF"/>
                </a:solidFill>
              </a:rPr>
              <a:t>Departmental </a:t>
            </a:r>
            <a:r>
              <a:rPr lang="en-US" sz="2800" dirty="0">
                <a:solidFill>
                  <a:srgbClr val="FFFFFF"/>
                </a:solidFill>
              </a:rPr>
              <a:t>Location: </a:t>
            </a:r>
            <a:r>
              <a:rPr lang="en-US" sz="2800" dirty="0" smtClean="0">
                <a:solidFill>
                  <a:srgbClr val="FFFFFF"/>
                </a:solidFill>
              </a:rPr>
              <a:t>Litton-Reaves</a:t>
            </a:r>
            <a:endParaRPr lang="en-US" sz="2800" dirty="0">
              <a:solidFill>
                <a:srgbClr val="FFFFFF"/>
              </a:solidFill>
            </a:endParaRPr>
          </a:p>
          <a:p>
            <a:pPr lvl="0" algn="ctr"/>
            <a:endParaRPr lang="en-US" sz="2400" dirty="0" smtClean="0">
              <a:solidFill>
                <a:srgbClr val="FFFFFF"/>
              </a:solidFill>
            </a:endParaRPr>
          </a:p>
          <a:p>
            <a:pPr lvl="0" algn="ctr"/>
            <a:r>
              <a:rPr lang="en-US" sz="2400" dirty="0" smtClean="0">
                <a:solidFill>
                  <a:srgbClr val="FFFFFF"/>
                </a:solidFill>
              </a:rPr>
              <a:t>In-State </a:t>
            </a:r>
            <a:r>
              <a:rPr lang="en-US" sz="2400" dirty="0">
                <a:solidFill>
                  <a:srgbClr val="FFFFFF"/>
                </a:solidFill>
              </a:rPr>
              <a:t>Tuition - $3,500</a:t>
            </a:r>
          </a:p>
          <a:p>
            <a:pPr lvl="0" algn="ctr"/>
            <a:r>
              <a:rPr lang="en-US" sz="2400" dirty="0">
                <a:solidFill>
                  <a:srgbClr val="FFFFFF"/>
                </a:solidFill>
              </a:rPr>
              <a:t>James </a:t>
            </a:r>
            <a:r>
              <a:rPr lang="en-US" sz="2400" dirty="0" err="1">
                <a:solidFill>
                  <a:srgbClr val="FFFFFF"/>
                </a:solidFill>
              </a:rPr>
              <a:t>McComas</a:t>
            </a:r>
            <a:r>
              <a:rPr lang="en-US" sz="2400" dirty="0">
                <a:solidFill>
                  <a:srgbClr val="FFFFFF"/>
                </a:solidFill>
              </a:rPr>
              <a:t> </a:t>
            </a:r>
            <a:r>
              <a:rPr lang="en-US" sz="2400" dirty="0" smtClean="0">
                <a:solidFill>
                  <a:srgbClr val="FFFFFF"/>
                </a:solidFill>
              </a:rPr>
              <a:t>President 1988 </a:t>
            </a:r>
            <a:r>
              <a:rPr lang="en-US" sz="2400" dirty="0">
                <a:solidFill>
                  <a:srgbClr val="FFFFFF"/>
                </a:solidFill>
              </a:rPr>
              <a:t>- 1994</a:t>
            </a:r>
          </a:p>
          <a:p>
            <a:pPr lvl="0" algn="ctr"/>
            <a:r>
              <a:rPr lang="en-US" sz="2400" dirty="0">
                <a:solidFill>
                  <a:srgbClr val="FFFFFF"/>
                </a:solidFill>
              </a:rPr>
              <a:t>Paul </a:t>
            </a:r>
            <a:r>
              <a:rPr lang="en-US" sz="2400" dirty="0" err="1">
                <a:solidFill>
                  <a:srgbClr val="FFFFFF"/>
                </a:solidFill>
              </a:rPr>
              <a:t>Torgerson</a:t>
            </a:r>
            <a:r>
              <a:rPr lang="en-US" sz="2400" dirty="0">
                <a:solidFill>
                  <a:srgbClr val="FFFFFF"/>
                </a:solidFill>
              </a:rPr>
              <a:t> President 1994 - 2000</a:t>
            </a:r>
          </a:p>
        </p:txBody>
      </p:sp>
    </p:spTree>
    <p:extLst>
      <p:ext uri="{BB962C8B-B14F-4D97-AF65-F5344CB8AC3E}">
        <p14:creationId xmlns:p14="http://schemas.microsoft.com/office/powerpoint/2010/main" val="411003978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endParaRPr dirty="0"/>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endParaRPr/>
          </a:p>
        </p:txBody>
      </p:sp>
      <p:sp>
        <p:nvSpPr>
          <p:cNvPr id="174" name="SECTION TITLE"/>
          <p:cNvSpPr/>
          <p:nvPr/>
        </p:nvSpPr>
        <p:spPr>
          <a:xfrm>
            <a:off x="3692490" y="2075669"/>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r>
              <a:rPr lang="en-US" sz="8000" dirty="0" smtClean="0">
                <a:solidFill>
                  <a:schemeClr val="bg1"/>
                </a:solidFill>
              </a:rPr>
              <a:t>1917 - 19</a:t>
            </a:r>
            <a:endParaRPr sz="8000" dirty="0">
              <a:solidFill>
                <a:schemeClr val="bg1"/>
              </a:solidFill>
            </a:endParaRPr>
          </a:p>
        </p:txBody>
      </p:sp>
      <p:pic>
        <p:nvPicPr>
          <p:cNvPr id="10" name="pasted-image.pdf" descr="pasted-image.pdf"/>
          <p:cNvPicPr>
            <a:picLocks noChangeAspect="1"/>
          </p:cNvPicPr>
          <p:nvPr/>
        </p:nvPicPr>
        <p:blipFill>
          <a:blip r:embed="rId2">
            <a:extLst/>
          </a:blip>
          <a:stretch>
            <a:fillRect/>
          </a:stretch>
        </p:blipFill>
        <p:spPr>
          <a:xfrm>
            <a:off x="3021078" y="1260036"/>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fld id="{86CB4B4D-7CA3-9044-876B-883B54F8677D}" type="slidenum">
              <a:rPr lang="en-US" smtClean="0"/>
              <a:t>2</a:t>
            </a:fld>
            <a:endParaRPr lang="en-US"/>
          </a:p>
        </p:txBody>
      </p:sp>
      <p:sp>
        <p:nvSpPr>
          <p:cNvPr id="11" name="Rectangle 10"/>
          <p:cNvSpPr/>
          <p:nvPr/>
        </p:nvSpPr>
        <p:spPr>
          <a:xfrm>
            <a:off x="1963270" y="3148466"/>
            <a:ext cx="8399929" cy="1692771"/>
          </a:xfrm>
          <a:prstGeom prst="rect">
            <a:avLst/>
          </a:prstGeom>
        </p:spPr>
        <p:txBody>
          <a:bodyPr wrap="square">
            <a:spAutoFit/>
          </a:bodyPr>
          <a:lstStyle/>
          <a:p>
            <a:pPr algn="ctr"/>
            <a:r>
              <a:rPr lang="en-US" sz="2800" dirty="0" smtClean="0">
                <a:solidFill>
                  <a:schemeClr val="bg1"/>
                </a:solidFill>
              </a:rPr>
              <a:t>Virginia </a:t>
            </a:r>
            <a:r>
              <a:rPr lang="en-US" sz="2800" dirty="0">
                <a:solidFill>
                  <a:schemeClr val="bg1"/>
                </a:solidFill>
              </a:rPr>
              <a:t>Tech </a:t>
            </a:r>
            <a:r>
              <a:rPr lang="en-US" sz="2800" dirty="0" smtClean="0">
                <a:solidFill>
                  <a:schemeClr val="bg1"/>
                </a:solidFill>
              </a:rPr>
              <a:t>Student Population: 477</a:t>
            </a:r>
          </a:p>
          <a:p>
            <a:pPr algn="ctr"/>
            <a:r>
              <a:rPr lang="en-US" sz="2800" dirty="0">
                <a:solidFill>
                  <a:schemeClr val="bg1"/>
                </a:solidFill>
              </a:rPr>
              <a:t>Department Location: Agricultural Education </a:t>
            </a:r>
            <a:r>
              <a:rPr lang="en-US" sz="2800" dirty="0" smtClean="0">
                <a:solidFill>
                  <a:schemeClr val="bg1"/>
                </a:solidFill>
              </a:rPr>
              <a:t>Building</a:t>
            </a:r>
          </a:p>
          <a:p>
            <a:pPr algn="ctr"/>
            <a:endParaRPr lang="en-US" sz="2400" dirty="0">
              <a:solidFill>
                <a:schemeClr val="bg1"/>
              </a:solidFill>
            </a:endParaRPr>
          </a:p>
          <a:p>
            <a:pPr algn="ctr"/>
            <a:r>
              <a:rPr lang="en-US" sz="2400" dirty="0">
                <a:solidFill>
                  <a:schemeClr val="bg1"/>
                </a:solidFill>
              </a:rPr>
              <a:t>Joseph Eggleston President from 1913 – 1919</a:t>
            </a:r>
          </a:p>
        </p:txBody>
      </p:sp>
    </p:spTree>
    <p:extLst>
      <p:ext uri="{BB962C8B-B14F-4D97-AF65-F5344CB8AC3E}">
        <p14:creationId xmlns:p14="http://schemas.microsoft.com/office/powerpoint/2010/main" val="2627576089"/>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1990s</a:t>
            </a:r>
            <a:endParaRPr lang="en-US" sz="7200" dirty="0"/>
          </a:p>
        </p:txBody>
      </p:sp>
      <p:sp>
        <p:nvSpPr>
          <p:cNvPr id="6" name="Content Placeholder 5"/>
          <p:cNvSpPr>
            <a:spLocks noGrp="1"/>
          </p:cNvSpPr>
          <p:nvPr>
            <p:ph idx="1"/>
          </p:nvPr>
        </p:nvSpPr>
        <p:spPr>
          <a:xfrm>
            <a:off x="1252045" y="1817595"/>
            <a:ext cx="9805144" cy="4362527"/>
          </a:xfrm>
        </p:spPr>
        <p:txBody>
          <a:bodyPr/>
          <a:lstStyle/>
          <a:p>
            <a:pPr marL="0" indent="0">
              <a:buNone/>
            </a:pPr>
            <a:r>
              <a:rPr lang="en-US" sz="2000" b="1" dirty="0" smtClean="0"/>
              <a:t>1991</a:t>
            </a:r>
            <a:r>
              <a:rPr lang="en-US" sz="2000" dirty="0" smtClean="0"/>
              <a:t> 	With </a:t>
            </a:r>
            <a:r>
              <a:rPr lang="en-US" sz="2000" dirty="0"/>
              <a:t>a formal memorandum of understanding completed, the Agricultural </a:t>
            </a:r>
            <a:r>
              <a:rPr lang="en-US" sz="2000" dirty="0" smtClean="0"/>
              <a:t>	Education Program </a:t>
            </a:r>
            <a:r>
              <a:rPr lang="en-US" sz="2000" dirty="0"/>
              <a:t>Area was administratively moved from the College of </a:t>
            </a:r>
            <a:r>
              <a:rPr lang="en-US" sz="2000" dirty="0" smtClean="0"/>
              <a:t>	Education </a:t>
            </a:r>
            <a:r>
              <a:rPr lang="en-US" sz="2000" dirty="0"/>
              <a:t>to </a:t>
            </a:r>
            <a:r>
              <a:rPr lang="en-US" sz="2000" dirty="0" smtClean="0"/>
              <a:t>CALS. The new </a:t>
            </a:r>
            <a:r>
              <a:rPr lang="en-US" sz="2000" dirty="0"/>
              <a:t>program was physically </a:t>
            </a:r>
            <a:r>
              <a:rPr lang="en-US" sz="2000" dirty="0" smtClean="0"/>
              <a:t>located </a:t>
            </a:r>
            <a:r>
              <a:rPr lang="en-US" sz="2000" dirty="0"/>
              <a:t>in Litton-Reaves.  </a:t>
            </a:r>
            <a:r>
              <a:rPr lang="en-US" sz="2000" dirty="0" smtClean="0"/>
              <a:t>	This </a:t>
            </a:r>
            <a:r>
              <a:rPr lang="en-US" sz="2000" dirty="0"/>
              <a:t>move permitted the </a:t>
            </a:r>
            <a:r>
              <a:rPr lang="en-US" sz="2000" dirty="0" smtClean="0"/>
              <a:t>program </a:t>
            </a:r>
            <a:r>
              <a:rPr lang="en-US" sz="2000" dirty="0"/>
              <a:t>to start the process </a:t>
            </a:r>
            <a:r>
              <a:rPr lang="en-US" sz="2000" dirty="0" smtClean="0"/>
              <a:t>of </a:t>
            </a:r>
            <a:r>
              <a:rPr lang="en-US" sz="2000" dirty="0"/>
              <a:t>recapturing its own </a:t>
            </a:r>
            <a:r>
              <a:rPr lang="en-US" sz="2000" dirty="0" smtClean="0"/>
              <a:t>	degrees</a:t>
            </a:r>
            <a:r>
              <a:rPr lang="en-US" sz="2000" dirty="0"/>
              <a:t>, students, courses, </a:t>
            </a:r>
            <a:r>
              <a:rPr lang="en-US" sz="2000" dirty="0" smtClean="0"/>
              <a:t>budget</a:t>
            </a:r>
            <a:r>
              <a:rPr lang="en-US" sz="2000" dirty="0"/>
              <a:t>, &amp;</a:t>
            </a:r>
            <a:r>
              <a:rPr lang="en-US" sz="2000" dirty="0" smtClean="0"/>
              <a:t> </a:t>
            </a:r>
            <a:r>
              <a:rPr lang="en-US" sz="2000" dirty="0"/>
              <a:t>departmental </a:t>
            </a:r>
            <a:r>
              <a:rPr lang="en-US" sz="2000" dirty="0" smtClean="0"/>
              <a:t>status.</a:t>
            </a:r>
            <a:endParaRPr lang="en-US" sz="2000" dirty="0"/>
          </a:p>
          <a:p>
            <a:pPr marL="0" indent="0">
              <a:buNone/>
            </a:pPr>
            <a:r>
              <a:rPr lang="en-US" sz="2000" b="1" dirty="0"/>
              <a:t>1993</a:t>
            </a:r>
            <a:r>
              <a:rPr lang="en-US" sz="2000" dirty="0" smtClean="0"/>
              <a:t>	The </a:t>
            </a:r>
            <a:r>
              <a:rPr lang="en-US" sz="2000" dirty="0"/>
              <a:t>75th anniversary of Virginia Tech was held.  Activities included a banquet, </a:t>
            </a:r>
            <a:r>
              <a:rPr lang="en-US" sz="2000" dirty="0" smtClean="0"/>
              <a:t>	open house</a:t>
            </a:r>
            <a:r>
              <a:rPr lang="en-US" sz="2000" dirty="0"/>
              <a:t>, and a meeting of alumni</a:t>
            </a:r>
            <a:r>
              <a:rPr lang="en-US" sz="2000" dirty="0" smtClean="0"/>
              <a:t>.</a:t>
            </a:r>
            <a:endParaRPr lang="en-US" sz="2000" dirty="0"/>
          </a:p>
          <a:p>
            <a:pPr marL="0" indent="0">
              <a:buNone/>
            </a:pPr>
            <a:r>
              <a:rPr lang="en-US" sz="2000" b="1" dirty="0"/>
              <a:t>1994</a:t>
            </a:r>
            <a:r>
              <a:rPr lang="en-US" sz="2000" dirty="0" smtClean="0"/>
              <a:t>	A </a:t>
            </a:r>
            <a:r>
              <a:rPr lang="en-US" sz="2000" dirty="0"/>
              <a:t>contract was established with the Virginia Department of Education to provide </a:t>
            </a:r>
            <a:r>
              <a:rPr lang="en-US" sz="2000" dirty="0" smtClean="0"/>
              <a:t>	services to </a:t>
            </a:r>
            <a:r>
              <a:rPr lang="en-US" sz="2000" dirty="0"/>
              <a:t>the Virginia FFA Association and FFA Advisors.  The first FFA executive </a:t>
            </a:r>
            <a:r>
              <a:rPr lang="en-US" sz="2000" dirty="0" smtClean="0"/>
              <a:t>	secretary </a:t>
            </a:r>
            <a:r>
              <a:rPr lang="en-US" sz="2000" dirty="0"/>
              <a:t>and </a:t>
            </a:r>
            <a:r>
              <a:rPr lang="en-US" sz="2000" dirty="0" smtClean="0"/>
              <a:t>a </a:t>
            </a:r>
            <a:r>
              <a:rPr lang="en-US" sz="2000" dirty="0"/>
              <a:t>faculty member in the department</a:t>
            </a:r>
            <a:r>
              <a:rPr lang="en-US" sz="2000" dirty="0" smtClean="0"/>
              <a:t>.</a:t>
            </a:r>
            <a:endParaRPr lang="en-US" sz="2000" dirty="0"/>
          </a:p>
          <a:p>
            <a:pPr marL="0" indent="0">
              <a:buNone/>
            </a:pPr>
            <a:r>
              <a:rPr lang="en-US" sz="2000" b="1" dirty="0"/>
              <a:t>1998</a:t>
            </a:r>
            <a:r>
              <a:rPr lang="en-US" sz="2000" dirty="0" smtClean="0"/>
              <a:t> 	The </a:t>
            </a:r>
            <a:r>
              <a:rPr lang="en-US" sz="2000" dirty="0"/>
              <a:t>Residential Leadership Community (RLC) was started as part of the </a:t>
            </a:r>
            <a:r>
              <a:rPr lang="en-US" sz="2000" dirty="0" smtClean="0"/>
              <a:t>	Department </a:t>
            </a:r>
            <a:r>
              <a:rPr lang="en-US" sz="2000" dirty="0"/>
              <a:t>of </a:t>
            </a:r>
            <a:r>
              <a:rPr lang="en-US" sz="2000" dirty="0" smtClean="0"/>
              <a:t>Interdisciplinary </a:t>
            </a:r>
            <a:r>
              <a:rPr lang="en-US" sz="2000" dirty="0"/>
              <a:t>Studies and later would move administratively to </a:t>
            </a:r>
            <a:r>
              <a:rPr lang="en-US" sz="2000" dirty="0" smtClean="0"/>
              <a:t>	the </a:t>
            </a:r>
            <a:r>
              <a:rPr lang="en-US" sz="2000" dirty="0"/>
              <a:t>Department of </a:t>
            </a:r>
            <a:r>
              <a:rPr lang="en-US" sz="2000" dirty="0" smtClean="0"/>
              <a:t>Agricultural </a:t>
            </a:r>
            <a:r>
              <a:rPr lang="en-US" sz="2000" dirty="0"/>
              <a:t>Leadership and Community Education.</a:t>
            </a:r>
            <a:endParaRPr lang="en-US" dirty="0"/>
          </a:p>
          <a:p>
            <a:pPr marL="0" indent="0">
              <a:buNone/>
            </a:pPr>
            <a:endParaRPr lang="en-US" sz="2400" dirty="0"/>
          </a:p>
        </p:txBody>
      </p:sp>
    </p:spTree>
    <p:extLst>
      <p:ext uri="{BB962C8B-B14F-4D97-AF65-F5344CB8AC3E}">
        <p14:creationId xmlns:p14="http://schemas.microsoft.com/office/powerpoint/2010/main" val="2570078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lang="en-US" sz="8000" dirty="0" smtClean="0">
                <a:solidFill>
                  <a:srgbClr val="FFFFFF"/>
                </a:solidFill>
              </a:rPr>
              <a:t>2000</a:t>
            </a: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21</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905435" y="2531759"/>
            <a:ext cx="10048315" cy="2431435"/>
          </a:xfrm>
          <a:prstGeom prst="rect">
            <a:avLst/>
          </a:prstGeom>
        </p:spPr>
        <p:txBody>
          <a:bodyPr wrap="square">
            <a:spAutoFit/>
          </a:bodyPr>
          <a:lstStyle/>
          <a:p>
            <a:pPr lvl="0" algn="ctr"/>
            <a:r>
              <a:rPr lang="en-US" sz="2800" dirty="0">
                <a:solidFill>
                  <a:srgbClr val="FFFFFF"/>
                </a:solidFill>
              </a:rPr>
              <a:t>Virginia Tech </a:t>
            </a:r>
            <a:r>
              <a:rPr lang="en-US" sz="2800" dirty="0" smtClean="0">
                <a:solidFill>
                  <a:srgbClr val="FFFFFF"/>
                </a:solidFill>
              </a:rPr>
              <a:t>Student Population</a:t>
            </a:r>
            <a:r>
              <a:rPr lang="en-US" sz="2800" dirty="0">
                <a:solidFill>
                  <a:srgbClr val="FFFFFF"/>
                </a:solidFill>
              </a:rPr>
              <a:t>: </a:t>
            </a:r>
            <a:r>
              <a:rPr lang="en-US" sz="2800" dirty="0" smtClean="0">
                <a:solidFill>
                  <a:srgbClr val="FFFFFF"/>
                </a:solidFill>
              </a:rPr>
              <a:t>28,470</a:t>
            </a:r>
          </a:p>
          <a:p>
            <a:pPr lvl="0" algn="ctr"/>
            <a:r>
              <a:rPr lang="en-US" sz="2800" dirty="0" smtClean="0">
                <a:solidFill>
                  <a:srgbClr val="FFFFFF"/>
                </a:solidFill>
              </a:rPr>
              <a:t>Departmental </a:t>
            </a:r>
            <a:r>
              <a:rPr lang="en-US" sz="2800" dirty="0">
                <a:solidFill>
                  <a:srgbClr val="FFFFFF"/>
                </a:solidFill>
              </a:rPr>
              <a:t>Location: Litton-Reaves</a:t>
            </a:r>
          </a:p>
          <a:p>
            <a:pPr lvl="0" algn="ctr"/>
            <a:endParaRPr lang="en-US" sz="2400" dirty="0" smtClean="0">
              <a:solidFill>
                <a:srgbClr val="FFFFFF"/>
              </a:solidFill>
            </a:endParaRPr>
          </a:p>
          <a:p>
            <a:pPr lvl="0" algn="ctr"/>
            <a:r>
              <a:rPr lang="en-US" sz="2400" dirty="0">
                <a:solidFill>
                  <a:srgbClr val="FFFFFF"/>
                </a:solidFill>
              </a:rPr>
              <a:t>In-State Tuition - $4,958</a:t>
            </a:r>
          </a:p>
          <a:p>
            <a:pPr lvl="0" algn="ctr"/>
            <a:r>
              <a:rPr lang="en-US" sz="2400" dirty="0">
                <a:solidFill>
                  <a:srgbClr val="FFFFFF"/>
                </a:solidFill>
              </a:rPr>
              <a:t>Tragic Shooting Killing 32 faculty and students - April 16, 2007</a:t>
            </a:r>
          </a:p>
          <a:p>
            <a:pPr lvl="0" algn="ctr"/>
            <a:r>
              <a:rPr lang="en-US" sz="2400" dirty="0">
                <a:solidFill>
                  <a:srgbClr val="FFFFFF"/>
                </a:solidFill>
              </a:rPr>
              <a:t>Charles Steger President 2000 - 2014</a:t>
            </a:r>
          </a:p>
        </p:txBody>
      </p:sp>
    </p:spTree>
    <p:extLst>
      <p:ext uri="{BB962C8B-B14F-4D97-AF65-F5344CB8AC3E}">
        <p14:creationId xmlns:p14="http://schemas.microsoft.com/office/powerpoint/2010/main" val="3082647954"/>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2000s</a:t>
            </a:r>
            <a:endParaRPr lang="en-US" sz="7200" dirty="0"/>
          </a:p>
        </p:txBody>
      </p:sp>
      <p:sp>
        <p:nvSpPr>
          <p:cNvPr id="6" name="Content Placeholder 5"/>
          <p:cNvSpPr>
            <a:spLocks noGrp="1"/>
          </p:cNvSpPr>
          <p:nvPr>
            <p:ph idx="1"/>
          </p:nvPr>
        </p:nvSpPr>
        <p:spPr>
          <a:xfrm>
            <a:off x="1180327" y="1718983"/>
            <a:ext cx="9805144" cy="4362527"/>
          </a:xfrm>
        </p:spPr>
        <p:txBody>
          <a:bodyPr/>
          <a:lstStyle/>
          <a:p>
            <a:pPr marL="0" indent="0">
              <a:buNone/>
            </a:pPr>
            <a:r>
              <a:rPr lang="en-US" sz="2000" b="1" dirty="0" smtClean="0"/>
              <a:t>2000</a:t>
            </a:r>
            <a:r>
              <a:rPr lang="en-US" sz="2000" dirty="0" smtClean="0"/>
              <a:t>	Two </a:t>
            </a:r>
            <a:r>
              <a:rPr lang="en-US" sz="2000" dirty="0"/>
              <a:t>curriculum specialist positions were established with funding coming from </a:t>
            </a:r>
            <a:r>
              <a:rPr lang="en-US" sz="2000" dirty="0" smtClean="0"/>
              <a:t>	the Commonwealth </a:t>
            </a:r>
            <a:r>
              <a:rPr lang="en-US" sz="2000" dirty="0"/>
              <a:t>of Virginia with flow through money from the Virginia </a:t>
            </a:r>
            <a:r>
              <a:rPr lang="en-US" sz="2000" dirty="0" smtClean="0"/>
              <a:t>	Department </a:t>
            </a:r>
            <a:r>
              <a:rPr lang="en-US" sz="2000" dirty="0"/>
              <a:t>of </a:t>
            </a:r>
            <a:r>
              <a:rPr lang="en-US" sz="2000" dirty="0" smtClean="0"/>
              <a:t>Agriculture </a:t>
            </a:r>
            <a:r>
              <a:rPr lang="en-US" sz="2000" dirty="0"/>
              <a:t>and Consumer Services</a:t>
            </a:r>
            <a:r>
              <a:rPr lang="en-US" sz="2000" dirty="0" smtClean="0"/>
              <a:t>.</a:t>
            </a:r>
            <a:endParaRPr lang="en-US" sz="2000" dirty="0"/>
          </a:p>
          <a:p>
            <a:pPr marL="0" indent="0">
              <a:buNone/>
            </a:pPr>
            <a:r>
              <a:rPr lang="en-US" sz="2000" dirty="0"/>
              <a:t>	The Virginia Governor’s School for Agriculture was started.  It was funded as part </a:t>
            </a:r>
            <a:r>
              <a:rPr lang="en-US" sz="2000" dirty="0" smtClean="0"/>
              <a:t>	of </a:t>
            </a:r>
            <a:r>
              <a:rPr lang="en-US" sz="2000" dirty="0"/>
              <a:t>the </a:t>
            </a:r>
            <a:r>
              <a:rPr lang="en-US" sz="2000" dirty="0" smtClean="0"/>
              <a:t>Gifted </a:t>
            </a:r>
            <a:r>
              <a:rPr lang="en-US" sz="2000" dirty="0"/>
              <a:t>Program for the Virginia Department of Education. </a:t>
            </a:r>
          </a:p>
          <a:p>
            <a:pPr marL="0" indent="0">
              <a:buNone/>
            </a:pPr>
            <a:r>
              <a:rPr lang="en-US" sz="2000" b="1" dirty="0"/>
              <a:t>2001</a:t>
            </a:r>
            <a:r>
              <a:rPr lang="en-US" sz="2000" dirty="0"/>
              <a:t>	The Agricultural Education Program was merged with Extension Program and 	</a:t>
            </a:r>
            <a:r>
              <a:rPr lang="en-US" sz="2000" dirty="0" smtClean="0"/>
              <a:t>Development </a:t>
            </a:r>
            <a:r>
              <a:rPr lang="en-US" sz="2000" dirty="0"/>
              <a:t>Unit to form the Department of Agricultural </a:t>
            </a:r>
            <a:r>
              <a:rPr lang="en-US" sz="2000" dirty="0" smtClean="0"/>
              <a:t>&amp; Extension Education</a:t>
            </a:r>
            <a:endParaRPr lang="en-US" sz="2000" dirty="0"/>
          </a:p>
          <a:p>
            <a:pPr marL="0" indent="0">
              <a:buNone/>
            </a:pPr>
            <a:r>
              <a:rPr lang="en-US" sz="2000" b="1" dirty="0"/>
              <a:t>2002</a:t>
            </a:r>
            <a:r>
              <a:rPr lang="en-US" sz="2000" dirty="0"/>
              <a:t>	Three online courses, among the first in the College of Agriculture and Life </a:t>
            </a:r>
            <a:r>
              <a:rPr lang="en-US" sz="2000" dirty="0" smtClean="0"/>
              <a:t>	Sciences</a:t>
            </a:r>
            <a:r>
              <a:rPr lang="en-US" sz="2000" dirty="0"/>
              <a:t>, </a:t>
            </a:r>
            <a:r>
              <a:rPr lang="en-US" sz="2000" dirty="0" smtClean="0"/>
              <a:t>were offered in the department.  </a:t>
            </a:r>
            <a:endParaRPr lang="en-US" sz="2000" dirty="0"/>
          </a:p>
          <a:p>
            <a:pPr marL="0" indent="0">
              <a:buNone/>
            </a:pPr>
            <a:r>
              <a:rPr lang="en-US" sz="2000" b="1" dirty="0"/>
              <a:t>2003</a:t>
            </a:r>
            <a:r>
              <a:rPr lang="en-US" sz="2000" dirty="0"/>
              <a:t>	The 85th anniversary departmental brunch was held with nearly 100 participants. </a:t>
            </a:r>
          </a:p>
          <a:p>
            <a:pPr marL="0" indent="0">
              <a:buNone/>
            </a:pPr>
            <a:r>
              <a:rPr lang="en-US" sz="2000" b="1" dirty="0"/>
              <a:t>2006</a:t>
            </a:r>
            <a:r>
              <a:rPr lang="en-US" sz="2000" dirty="0"/>
              <a:t>	A bachelor’s degree in </a:t>
            </a:r>
            <a:r>
              <a:rPr lang="en-US" sz="2000" dirty="0" err="1"/>
              <a:t>Agriscience</a:t>
            </a:r>
            <a:r>
              <a:rPr lang="en-US" sz="2000" dirty="0"/>
              <a:t> was approved by the Virginia State Council of </a:t>
            </a:r>
            <a:r>
              <a:rPr lang="en-US" sz="2000" dirty="0" smtClean="0"/>
              <a:t>	Higher Education</a:t>
            </a:r>
            <a:r>
              <a:rPr lang="en-US" sz="2000" dirty="0"/>
              <a:t>. </a:t>
            </a:r>
          </a:p>
          <a:p>
            <a:pPr marL="0" indent="0">
              <a:buNone/>
            </a:pPr>
            <a:r>
              <a:rPr lang="en-US" sz="2000" b="1" dirty="0"/>
              <a:t>2007</a:t>
            </a:r>
            <a:r>
              <a:rPr lang="en-US" sz="2000" dirty="0"/>
              <a:t>	</a:t>
            </a:r>
            <a:r>
              <a:rPr lang="en-US" sz="2000" dirty="0" smtClean="0"/>
              <a:t>New </a:t>
            </a:r>
            <a:r>
              <a:rPr lang="en-US" sz="2000" dirty="0"/>
              <a:t>graduate level degrees established </a:t>
            </a:r>
            <a:r>
              <a:rPr lang="en-US" sz="2000" dirty="0" smtClean="0"/>
              <a:t>including: Master’s </a:t>
            </a:r>
            <a:r>
              <a:rPr lang="en-US" sz="2000" dirty="0"/>
              <a:t>of Life Sciences, </a:t>
            </a:r>
            <a:r>
              <a:rPr lang="en-US" sz="2000" dirty="0" smtClean="0"/>
              <a:t>	Leadership </a:t>
            </a:r>
            <a:r>
              <a:rPr lang="en-US" sz="2000" dirty="0"/>
              <a:t>Masters, and Leadership Ph. D</a:t>
            </a:r>
          </a:p>
          <a:p>
            <a:pPr marL="0" indent="0">
              <a:buNone/>
            </a:pPr>
            <a:endParaRPr lang="en-US" sz="2400" dirty="0"/>
          </a:p>
        </p:txBody>
      </p:sp>
    </p:spTree>
    <p:extLst>
      <p:ext uri="{BB962C8B-B14F-4D97-AF65-F5344CB8AC3E}">
        <p14:creationId xmlns:p14="http://schemas.microsoft.com/office/powerpoint/2010/main" val="4055254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pPr marL="0" marR="0" lvl="0" indent="0" algn="l" defTabSz="914400" rtl="0" eaLnBrk="1" fontAlgn="auto" latinLnBrk="0" hangingPunct="0">
              <a:lnSpc>
                <a:spcPct val="90000"/>
              </a:lnSpc>
              <a:spcBef>
                <a:spcPts val="0"/>
              </a:spcBef>
              <a:spcAft>
                <a:spcPts val="0"/>
              </a:spcAft>
              <a:buClrTx/>
              <a:buSzTx/>
              <a:buFontTx/>
              <a:buNone/>
              <a:tabLst/>
              <a:defRPr/>
            </a:pPr>
            <a:endParaRPr kumimoji="0" sz="4000" b="0" i="0" u="none" strike="noStrike" kern="0" cap="none" spc="90" normalizeH="0" baseline="0" noProof="0" dirty="0">
              <a:ln>
                <a:noFill/>
              </a:ln>
              <a:solidFill>
                <a:srgbClr val="E57631"/>
              </a:solidFill>
              <a:effectLst/>
              <a:uLnTx/>
              <a:uFillTx/>
              <a:latin typeface="Gineso Cond Thin"/>
              <a:sym typeface="Gineso Cond Thin"/>
            </a:endParaRPr>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sp>
        <p:nvSpPr>
          <p:cNvPr id="174" name="SECTION TITLE"/>
          <p:cNvSpPr/>
          <p:nvPr/>
        </p:nvSpPr>
        <p:spPr>
          <a:xfrm>
            <a:off x="4145289" y="123443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pPr marL="0" marR="0" lvl="0" indent="0" algn="l" defTabSz="658368" rtl="0" eaLnBrk="1" fontAlgn="auto" latinLnBrk="0" hangingPunct="0">
              <a:lnSpc>
                <a:spcPct val="90000"/>
              </a:lnSpc>
              <a:spcBef>
                <a:spcPts val="0"/>
              </a:spcBef>
              <a:spcAft>
                <a:spcPts val="0"/>
              </a:spcAft>
              <a:buClrTx/>
              <a:buSzTx/>
              <a:buFontTx/>
              <a:buNone/>
              <a:tabLst/>
              <a:defRPr/>
            </a:pPr>
            <a:r>
              <a:rPr lang="en-US" sz="8000" dirty="0" smtClean="0">
                <a:solidFill>
                  <a:srgbClr val="FFFFFF"/>
                </a:solidFill>
              </a:rPr>
              <a:t>2010</a:t>
            </a:r>
            <a:r>
              <a:rPr kumimoji="0" lang="en-US" sz="8000" b="0" i="0" u="none" strike="noStrike" kern="0" cap="none" spc="259" normalizeH="0" baseline="0" noProof="0" dirty="0" smtClean="0">
                <a:ln>
                  <a:noFill/>
                </a:ln>
                <a:solidFill>
                  <a:srgbClr val="FFFFFF"/>
                </a:solidFill>
                <a:effectLst/>
                <a:uLnTx/>
                <a:uFillTx/>
                <a:latin typeface="AcherusGrotesqueLight"/>
                <a:sym typeface="AcherusGrotesqueLight"/>
              </a:rPr>
              <a:t>s</a:t>
            </a:r>
            <a:endParaRPr kumimoji="0" sz="8000" b="0" i="0" u="none" strike="noStrike" kern="0" cap="none" spc="259" normalizeH="0" baseline="0" noProof="0" dirty="0">
              <a:ln>
                <a:noFill/>
              </a:ln>
              <a:solidFill>
                <a:srgbClr val="FFFFFF"/>
              </a:solidFill>
              <a:effectLst/>
              <a:uLnTx/>
              <a:uFillTx/>
              <a:latin typeface="AcherusGrotesqueLight"/>
              <a:sym typeface="AcherusGrotesqueLight"/>
            </a:endParaRPr>
          </a:p>
        </p:txBody>
      </p:sp>
      <p:pic>
        <p:nvPicPr>
          <p:cNvPr id="10" name="pasted-image.pdf" descr="pasted-image.pdf"/>
          <p:cNvPicPr>
            <a:picLocks noChangeAspect="1"/>
          </p:cNvPicPr>
          <p:nvPr/>
        </p:nvPicPr>
        <p:blipFill>
          <a:blip r:embed="rId2">
            <a:extLst/>
          </a:blip>
          <a:stretch>
            <a:fillRect/>
          </a:stretch>
        </p:blipFill>
        <p:spPr>
          <a:xfrm>
            <a:off x="3271600" y="510461"/>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6C1035"/>
                </a:solidFill>
                <a:effectLst/>
                <a:uLnTx/>
                <a:uFillTx/>
                <a:latin typeface="Calibri"/>
                <a:cs typeface="Calibri"/>
                <a:sym typeface="Calibri"/>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1800" b="0" i="0" u="none" strike="noStrike" kern="0" cap="none" spc="0" normalizeH="0" baseline="0" noProof="0" smtClean="0">
                <a:ln>
                  <a:noFill/>
                </a:ln>
                <a:solidFill>
                  <a:srgbClr val="6C1035"/>
                </a:solidFill>
                <a:effectLst/>
                <a:uLnTx/>
                <a:uFillTx/>
                <a:latin typeface="Calibri"/>
                <a:cs typeface="Calibri"/>
                <a:sym typeface="Calibri"/>
              </a:rPr>
              <a:pPr marL="0" marR="0" lvl="0" indent="0" algn="l" defTabSz="914400" rtl="0" eaLnBrk="1" fontAlgn="auto" latinLnBrk="0" hangingPunct="0">
                <a:lnSpc>
                  <a:spcPct val="100000"/>
                </a:lnSpc>
                <a:spcBef>
                  <a:spcPts val="0"/>
                </a:spcBef>
                <a:spcAft>
                  <a:spcPts val="0"/>
                </a:spcAft>
                <a:buClrTx/>
                <a:buSzTx/>
                <a:buFontTx/>
                <a:buNone/>
                <a:tabLst/>
                <a:defRPr/>
              </a:pPr>
              <a:t>23</a:t>
            </a:fld>
            <a:endParaRPr kumimoji="0" lang="en-US" sz="1800" b="0" i="0" u="none" strike="noStrike" kern="0" cap="none" spc="0" normalizeH="0" baseline="0" noProof="0" dirty="0">
              <a:ln>
                <a:noFill/>
              </a:ln>
              <a:solidFill>
                <a:srgbClr val="6C1035"/>
              </a:solidFill>
              <a:effectLst/>
              <a:uLnTx/>
              <a:uFillTx/>
              <a:latin typeface="Calibri"/>
              <a:cs typeface="Calibri"/>
              <a:sym typeface="Calibri"/>
            </a:endParaRPr>
          </a:p>
        </p:txBody>
      </p:sp>
      <p:sp>
        <p:nvSpPr>
          <p:cNvPr id="11" name="Rectangle 10"/>
          <p:cNvSpPr/>
          <p:nvPr/>
        </p:nvSpPr>
        <p:spPr>
          <a:xfrm>
            <a:off x="905435" y="2485540"/>
            <a:ext cx="10048315" cy="2431435"/>
          </a:xfrm>
          <a:prstGeom prst="rect">
            <a:avLst/>
          </a:prstGeom>
        </p:spPr>
        <p:txBody>
          <a:bodyPr wrap="square">
            <a:spAutoFit/>
          </a:bodyPr>
          <a:lstStyle/>
          <a:p>
            <a:pPr lvl="0" algn="ctr"/>
            <a:r>
              <a:rPr lang="en-US" sz="2800" dirty="0" smtClean="0">
                <a:solidFill>
                  <a:srgbClr val="FFFFFF"/>
                </a:solidFill>
              </a:rPr>
              <a:t>VT Student Population</a:t>
            </a:r>
            <a:r>
              <a:rPr lang="en-US" sz="2800" dirty="0">
                <a:solidFill>
                  <a:srgbClr val="FFFFFF"/>
                </a:solidFill>
              </a:rPr>
              <a:t>: </a:t>
            </a:r>
            <a:r>
              <a:rPr lang="en-US" sz="2800" dirty="0" smtClean="0">
                <a:solidFill>
                  <a:srgbClr val="FFFFFF"/>
                </a:solidFill>
              </a:rPr>
              <a:t>34,470</a:t>
            </a:r>
          </a:p>
          <a:p>
            <a:pPr lvl="0" algn="ctr"/>
            <a:r>
              <a:rPr lang="en-US" sz="2800" dirty="0" smtClean="0">
                <a:solidFill>
                  <a:srgbClr val="FFFFFF"/>
                </a:solidFill>
              </a:rPr>
              <a:t>Departmental </a:t>
            </a:r>
            <a:r>
              <a:rPr lang="en-US" sz="2800" dirty="0">
                <a:solidFill>
                  <a:srgbClr val="FFFFFF"/>
                </a:solidFill>
              </a:rPr>
              <a:t>Location: Litton-Reaves</a:t>
            </a:r>
          </a:p>
          <a:p>
            <a:pPr lvl="0" algn="ctr"/>
            <a:endParaRPr lang="en-US" sz="2400" dirty="0" smtClean="0">
              <a:solidFill>
                <a:srgbClr val="FFFFFF"/>
              </a:solidFill>
            </a:endParaRPr>
          </a:p>
          <a:p>
            <a:pPr lvl="0" algn="ctr"/>
            <a:r>
              <a:rPr lang="en-US" sz="2400" dirty="0">
                <a:solidFill>
                  <a:srgbClr val="FFFFFF"/>
                </a:solidFill>
              </a:rPr>
              <a:t>In-State Tuition - $13,620</a:t>
            </a:r>
          </a:p>
          <a:p>
            <a:pPr lvl="0" algn="ctr"/>
            <a:r>
              <a:rPr lang="en-US" sz="2400" dirty="0">
                <a:solidFill>
                  <a:srgbClr val="FFFFFF"/>
                </a:solidFill>
              </a:rPr>
              <a:t>Charles Steger President 2000 - 2014</a:t>
            </a:r>
          </a:p>
          <a:p>
            <a:pPr lvl="0" algn="ctr"/>
            <a:r>
              <a:rPr lang="en-US" sz="2400" dirty="0">
                <a:solidFill>
                  <a:srgbClr val="FFFFFF"/>
                </a:solidFill>
              </a:rPr>
              <a:t>Timothy Sands President 2014 - present</a:t>
            </a:r>
          </a:p>
        </p:txBody>
      </p:sp>
    </p:spTree>
    <p:extLst>
      <p:ext uri="{BB962C8B-B14F-4D97-AF65-F5344CB8AC3E}">
        <p14:creationId xmlns:p14="http://schemas.microsoft.com/office/powerpoint/2010/main" val="337153467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2010s</a:t>
            </a:r>
            <a:endParaRPr lang="en-US" sz="7200" dirty="0"/>
          </a:p>
        </p:txBody>
      </p:sp>
      <p:sp>
        <p:nvSpPr>
          <p:cNvPr id="6" name="Content Placeholder 5"/>
          <p:cNvSpPr>
            <a:spLocks noGrp="1"/>
          </p:cNvSpPr>
          <p:nvPr>
            <p:ph idx="1"/>
          </p:nvPr>
        </p:nvSpPr>
        <p:spPr>
          <a:xfrm>
            <a:off x="1252045" y="1817595"/>
            <a:ext cx="9805144" cy="4362527"/>
          </a:xfrm>
        </p:spPr>
        <p:txBody>
          <a:bodyPr/>
          <a:lstStyle/>
          <a:p>
            <a:pPr marL="0" indent="0">
              <a:buNone/>
            </a:pPr>
            <a:r>
              <a:rPr lang="en-US" sz="2400" b="1" dirty="0" smtClean="0"/>
              <a:t>2010</a:t>
            </a:r>
            <a:r>
              <a:rPr lang="en-US" sz="2400" dirty="0" smtClean="0"/>
              <a:t> 	The </a:t>
            </a:r>
            <a:r>
              <a:rPr lang="en-US" sz="2400" dirty="0"/>
              <a:t>College of Agriculture and Life Sciences approved the </a:t>
            </a:r>
            <a:r>
              <a:rPr lang="en-US" sz="2400" dirty="0" smtClean="0"/>
              <a:t>	establishment </a:t>
            </a:r>
            <a:r>
              <a:rPr lang="en-US" sz="2400" dirty="0"/>
              <a:t>of a leadership </a:t>
            </a:r>
            <a:r>
              <a:rPr lang="en-US" sz="2400" dirty="0" smtClean="0"/>
              <a:t>program </a:t>
            </a:r>
            <a:r>
              <a:rPr lang="en-US" sz="2400" dirty="0"/>
              <a:t>called Virginia Agriculture </a:t>
            </a:r>
            <a:r>
              <a:rPr lang="en-US" sz="2400" dirty="0" smtClean="0"/>
              <a:t>	Leaders </a:t>
            </a:r>
            <a:r>
              <a:rPr lang="en-US" sz="2400" dirty="0"/>
              <a:t>Obtaining Results or VALOR.  </a:t>
            </a:r>
          </a:p>
          <a:p>
            <a:pPr marL="0" indent="0">
              <a:buNone/>
            </a:pPr>
            <a:r>
              <a:rPr lang="en-US" sz="2400" b="1" dirty="0" smtClean="0"/>
              <a:t>2015</a:t>
            </a:r>
            <a:r>
              <a:rPr lang="en-US" sz="2400" dirty="0" smtClean="0"/>
              <a:t>	VALOR </a:t>
            </a:r>
            <a:r>
              <a:rPr lang="en-US" sz="2400" dirty="0"/>
              <a:t>program recognized with the National Association of </a:t>
            </a:r>
            <a:r>
              <a:rPr lang="en-US" sz="2400" dirty="0" smtClean="0"/>
              <a:t>	Agricultural </a:t>
            </a:r>
            <a:r>
              <a:rPr lang="en-US" sz="2400" dirty="0"/>
              <a:t>Educators </a:t>
            </a:r>
            <a:r>
              <a:rPr lang="en-US" sz="2400" dirty="0" smtClean="0"/>
              <a:t>Outstanding </a:t>
            </a:r>
            <a:r>
              <a:rPr lang="en-US" sz="2400" dirty="0"/>
              <a:t>Postsecondary Adult </a:t>
            </a:r>
            <a:r>
              <a:rPr lang="en-US" sz="2400" dirty="0" smtClean="0"/>
              <a:t>	Agricultural </a:t>
            </a:r>
            <a:r>
              <a:rPr lang="en-US" sz="2400" dirty="0"/>
              <a:t>Education Program Award. </a:t>
            </a:r>
          </a:p>
          <a:p>
            <a:pPr marL="0" indent="0">
              <a:buNone/>
            </a:pPr>
            <a:r>
              <a:rPr lang="en-US" sz="2400" b="1" dirty="0" smtClean="0"/>
              <a:t>2018</a:t>
            </a:r>
            <a:r>
              <a:rPr lang="en-US" sz="2400" dirty="0" smtClean="0"/>
              <a:t> 	Dedication </a:t>
            </a:r>
            <a:r>
              <a:rPr lang="en-US" sz="2400" dirty="0"/>
              <a:t>of renovated O’Shaughnessy Hall as a residential </a:t>
            </a:r>
            <a:r>
              <a:rPr lang="en-US" sz="2400" dirty="0" smtClean="0"/>
              <a:t>	dormitory </a:t>
            </a:r>
            <a:r>
              <a:rPr lang="en-US" sz="2400" dirty="0"/>
              <a:t>for the </a:t>
            </a:r>
            <a:r>
              <a:rPr lang="en-US" sz="2400" dirty="0" smtClean="0"/>
              <a:t>Residential </a:t>
            </a:r>
            <a:r>
              <a:rPr lang="en-US" sz="2400" dirty="0"/>
              <a:t>Leadership Community</a:t>
            </a:r>
            <a:r>
              <a:rPr lang="en-US" sz="2400" dirty="0" smtClean="0"/>
              <a:t>.</a:t>
            </a:r>
            <a:endParaRPr lang="en-US" sz="2400" dirty="0"/>
          </a:p>
          <a:p>
            <a:pPr marL="0" indent="0">
              <a:buNone/>
            </a:pPr>
            <a:r>
              <a:rPr lang="en-US" sz="2400" dirty="0" smtClean="0"/>
              <a:t>	Endowed </a:t>
            </a:r>
            <a:r>
              <a:rPr lang="en-US" sz="2400" dirty="0"/>
              <a:t>departmental funds, including scholarships, reached 1.25 </a:t>
            </a:r>
            <a:r>
              <a:rPr lang="en-US" sz="2400" dirty="0" smtClean="0"/>
              <a:t>	million dollars</a:t>
            </a:r>
            <a:endParaRPr lang="en-US" sz="2400" dirty="0"/>
          </a:p>
          <a:p>
            <a:pPr marL="0" indent="0">
              <a:buNone/>
            </a:pPr>
            <a:r>
              <a:rPr lang="en-US" sz="2400" dirty="0" smtClean="0"/>
              <a:t>	Centennial </a:t>
            </a:r>
            <a:r>
              <a:rPr lang="en-US" sz="2400" dirty="0"/>
              <a:t>celebration for department</a:t>
            </a:r>
            <a:endParaRPr lang="en-US" sz="2000" dirty="0"/>
          </a:p>
        </p:txBody>
      </p:sp>
    </p:spTree>
    <p:extLst>
      <p:ext uri="{BB962C8B-B14F-4D97-AF65-F5344CB8AC3E}">
        <p14:creationId xmlns:p14="http://schemas.microsoft.com/office/powerpoint/2010/main" val="4101929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1917-19</a:t>
            </a:r>
            <a:endParaRPr lang="en-US" sz="7200" dirty="0"/>
          </a:p>
        </p:txBody>
      </p:sp>
      <p:sp>
        <p:nvSpPr>
          <p:cNvPr id="6" name="Content Placeholder 5"/>
          <p:cNvSpPr>
            <a:spLocks noGrp="1"/>
          </p:cNvSpPr>
          <p:nvPr>
            <p:ph idx="1"/>
          </p:nvPr>
        </p:nvSpPr>
        <p:spPr>
          <a:xfrm>
            <a:off x="627529" y="1969995"/>
            <a:ext cx="10381130" cy="4362527"/>
          </a:xfrm>
        </p:spPr>
        <p:txBody>
          <a:bodyPr/>
          <a:lstStyle/>
          <a:p>
            <a:pPr marL="0" indent="0">
              <a:buNone/>
            </a:pPr>
            <a:r>
              <a:rPr lang="en-US" sz="2400" dirty="0" smtClean="0"/>
              <a:t>Quotes from VPI Board of Visitor’s Minutes</a:t>
            </a:r>
          </a:p>
          <a:p>
            <a:pPr marL="0" indent="0">
              <a:buNone/>
            </a:pPr>
            <a:r>
              <a:rPr lang="en-US" sz="1800" i="1" dirty="0" smtClean="0"/>
              <a:t>	I recommend that Prof. Dabney S. Lancaster be elected Professor of Agricultural Education and 	Animal Husbandry, at a salary of $2,600..; $1,600 of this salary to be paid from the State Smith -	Hughes Fund and $1,000 to be paid from the College Fund (</a:t>
            </a:r>
            <a:r>
              <a:rPr lang="en-US" sz="1800" b="1" dirty="0" smtClean="0"/>
              <a:t>April </a:t>
            </a:r>
            <a:r>
              <a:rPr lang="en-US" sz="1800" b="1" dirty="0"/>
              <a:t>3, </a:t>
            </a:r>
            <a:r>
              <a:rPr lang="en-US" sz="1800" b="1" dirty="0" smtClean="0"/>
              <a:t>1918).</a:t>
            </a:r>
            <a:endParaRPr lang="en-US" sz="1800" i="1" dirty="0" smtClean="0"/>
          </a:p>
          <a:p>
            <a:pPr marL="0" indent="0">
              <a:buNone/>
            </a:pPr>
            <a:r>
              <a:rPr lang="en-US" sz="1800" i="1" dirty="0" smtClean="0"/>
              <a:t>	These amounts (from the Smith-Hughes Act)… being considerably less than we had anticipated 	it seemed necessary to cut down the budgets… In the department of agricultural education we 	thought it best to drop Assistant professor </a:t>
            </a:r>
            <a:r>
              <a:rPr lang="en-US" sz="1800" i="1" dirty="0" err="1" smtClean="0"/>
              <a:t>Cale</a:t>
            </a:r>
            <a:r>
              <a:rPr lang="en-US" sz="1800" i="1" dirty="0" smtClean="0"/>
              <a:t> and to readjust the salary of Professor E. C. 	Magill, these two items affecting an economy of $1,625.00.  This still leaves us about $4,000 	short of the amount we need… </a:t>
            </a:r>
            <a:r>
              <a:rPr lang="en-US" sz="1800" b="1" dirty="0" smtClean="0"/>
              <a:t>(October </a:t>
            </a:r>
            <a:r>
              <a:rPr lang="en-US" sz="1800" b="1" dirty="0"/>
              <a:t>8, </a:t>
            </a:r>
            <a:r>
              <a:rPr lang="en-US" sz="1800" b="1" dirty="0" smtClean="0"/>
              <a:t>1920)</a:t>
            </a:r>
            <a:r>
              <a:rPr lang="en-US" sz="1800" i="1" dirty="0" smtClean="0"/>
              <a:t>.  </a:t>
            </a:r>
          </a:p>
          <a:p>
            <a:pPr marL="0" indent="0">
              <a:buNone/>
            </a:pPr>
            <a:r>
              <a:rPr lang="en-US" sz="2400" b="1" dirty="0" smtClean="0"/>
              <a:t>1918</a:t>
            </a:r>
            <a:r>
              <a:rPr lang="en-US" sz="2400" dirty="0" smtClean="0"/>
              <a:t> 	Dabney Lancaster named first department head of Agricultural 	Education and Animal Science</a:t>
            </a:r>
          </a:p>
          <a:p>
            <a:pPr marL="0" indent="0">
              <a:buNone/>
            </a:pPr>
            <a:endParaRPr lang="en-US" dirty="0"/>
          </a:p>
        </p:txBody>
      </p:sp>
    </p:spTree>
    <p:extLst>
      <p:ext uri="{BB962C8B-B14F-4D97-AF65-F5344CB8AC3E}">
        <p14:creationId xmlns:p14="http://schemas.microsoft.com/office/powerpoint/2010/main" val="3127245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endParaRPr dirty="0"/>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endParaRPr/>
          </a:p>
        </p:txBody>
      </p:sp>
      <p:sp>
        <p:nvSpPr>
          <p:cNvPr id="174" name="SECTION TITLE"/>
          <p:cNvSpPr/>
          <p:nvPr/>
        </p:nvSpPr>
        <p:spPr>
          <a:xfrm>
            <a:off x="4384344" y="168606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r>
              <a:rPr lang="en-US" sz="8000" dirty="0" smtClean="0">
                <a:solidFill>
                  <a:schemeClr val="bg1"/>
                </a:solidFill>
              </a:rPr>
              <a:t>1920s</a:t>
            </a:r>
            <a:endParaRPr sz="8000" dirty="0">
              <a:solidFill>
                <a:schemeClr val="bg1"/>
              </a:solidFill>
            </a:endParaRPr>
          </a:p>
        </p:txBody>
      </p:sp>
      <p:pic>
        <p:nvPicPr>
          <p:cNvPr id="10" name="pasted-image.pdf" descr="pasted-image.pdf"/>
          <p:cNvPicPr>
            <a:picLocks noChangeAspect="1"/>
          </p:cNvPicPr>
          <p:nvPr/>
        </p:nvPicPr>
        <p:blipFill>
          <a:blip r:embed="rId2">
            <a:extLst/>
          </a:blip>
          <a:stretch>
            <a:fillRect/>
          </a:stretch>
        </p:blipFill>
        <p:spPr>
          <a:xfrm>
            <a:off x="3557500" y="919398"/>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fld id="{86CB4B4D-7CA3-9044-876B-883B54F8677D}" type="slidenum">
              <a:rPr lang="en-US" smtClean="0"/>
              <a:t>4</a:t>
            </a:fld>
            <a:endParaRPr lang="en-US"/>
          </a:p>
        </p:txBody>
      </p:sp>
      <p:sp>
        <p:nvSpPr>
          <p:cNvPr id="11" name="Rectangle 10"/>
          <p:cNvSpPr/>
          <p:nvPr/>
        </p:nvSpPr>
        <p:spPr>
          <a:xfrm>
            <a:off x="1281788" y="2824019"/>
            <a:ext cx="9610164" cy="2862322"/>
          </a:xfrm>
          <a:prstGeom prst="rect">
            <a:avLst/>
          </a:prstGeom>
        </p:spPr>
        <p:txBody>
          <a:bodyPr wrap="square">
            <a:spAutoFit/>
          </a:bodyPr>
          <a:lstStyle/>
          <a:p>
            <a:pPr algn="ctr"/>
            <a:r>
              <a:rPr lang="en-US" sz="2800" dirty="0">
                <a:solidFill>
                  <a:schemeClr val="bg1"/>
                </a:solidFill>
              </a:rPr>
              <a:t>VT Student Population: 798   </a:t>
            </a:r>
          </a:p>
          <a:p>
            <a:pPr algn="ctr"/>
            <a:r>
              <a:rPr lang="en-US" sz="2800" dirty="0">
                <a:solidFill>
                  <a:schemeClr val="bg1"/>
                </a:solidFill>
              </a:rPr>
              <a:t>Department Location: Agricultural Education </a:t>
            </a:r>
            <a:r>
              <a:rPr lang="en-US" sz="2800" dirty="0" smtClean="0">
                <a:solidFill>
                  <a:schemeClr val="bg1"/>
                </a:solidFill>
              </a:rPr>
              <a:t>Building</a:t>
            </a:r>
          </a:p>
          <a:p>
            <a:pPr algn="ctr"/>
            <a:endParaRPr lang="en-US" sz="2800" dirty="0" smtClean="0">
              <a:solidFill>
                <a:schemeClr val="bg1"/>
              </a:solidFill>
            </a:endParaRPr>
          </a:p>
          <a:p>
            <a:pPr algn="ctr"/>
            <a:r>
              <a:rPr lang="en-US" sz="2400" dirty="0" smtClean="0">
                <a:solidFill>
                  <a:schemeClr val="bg1"/>
                </a:solidFill>
              </a:rPr>
              <a:t>First </a:t>
            </a:r>
            <a:r>
              <a:rPr lang="en-US" sz="2400" dirty="0">
                <a:solidFill>
                  <a:schemeClr val="bg1"/>
                </a:solidFill>
              </a:rPr>
              <a:t>girls on campus </a:t>
            </a:r>
            <a:r>
              <a:rPr lang="en-US" sz="2400" dirty="0" smtClean="0">
                <a:solidFill>
                  <a:schemeClr val="bg1"/>
                </a:solidFill>
              </a:rPr>
              <a:t>in 1921</a:t>
            </a:r>
          </a:p>
          <a:p>
            <a:pPr algn="ctr"/>
            <a:r>
              <a:rPr lang="en-US" sz="2400" dirty="0" smtClean="0">
                <a:solidFill>
                  <a:schemeClr val="bg1"/>
                </a:solidFill>
              </a:rPr>
              <a:t>Women’s </a:t>
            </a:r>
            <a:r>
              <a:rPr lang="en-US" sz="2400" dirty="0">
                <a:solidFill>
                  <a:schemeClr val="bg1"/>
                </a:solidFill>
              </a:rPr>
              <a:t>basketball team started and called the Turkey </a:t>
            </a:r>
            <a:r>
              <a:rPr lang="en-US" sz="2400" dirty="0" smtClean="0">
                <a:solidFill>
                  <a:schemeClr val="bg1"/>
                </a:solidFill>
              </a:rPr>
              <a:t>Hens</a:t>
            </a:r>
          </a:p>
          <a:p>
            <a:pPr algn="ctr"/>
            <a:r>
              <a:rPr lang="en-US" sz="2400" dirty="0" smtClean="0">
                <a:solidFill>
                  <a:schemeClr val="bg1"/>
                </a:solidFill>
              </a:rPr>
              <a:t>Freshman </a:t>
            </a:r>
            <a:r>
              <a:rPr lang="en-US" sz="2400" dirty="0">
                <a:solidFill>
                  <a:schemeClr val="bg1"/>
                </a:solidFill>
              </a:rPr>
              <a:t>football team called the </a:t>
            </a:r>
            <a:r>
              <a:rPr lang="en-US" sz="2400" dirty="0" smtClean="0">
                <a:solidFill>
                  <a:schemeClr val="bg1"/>
                </a:solidFill>
              </a:rPr>
              <a:t>Goblets</a:t>
            </a:r>
          </a:p>
          <a:p>
            <a:pPr algn="ctr"/>
            <a:r>
              <a:rPr lang="en-US" sz="2400" dirty="0" smtClean="0">
                <a:solidFill>
                  <a:schemeClr val="bg1"/>
                </a:solidFill>
              </a:rPr>
              <a:t>Julian </a:t>
            </a:r>
            <a:r>
              <a:rPr lang="en-US" sz="2400" dirty="0" err="1">
                <a:solidFill>
                  <a:schemeClr val="bg1"/>
                </a:solidFill>
              </a:rPr>
              <a:t>Burruss</a:t>
            </a:r>
            <a:r>
              <a:rPr lang="en-US" sz="2400" dirty="0">
                <a:solidFill>
                  <a:schemeClr val="bg1"/>
                </a:solidFill>
              </a:rPr>
              <a:t> President 1919 - 1929</a:t>
            </a:r>
          </a:p>
        </p:txBody>
      </p:sp>
    </p:spTree>
    <p:extLst>
      <p:ext uri="{BB962C8B-B14F-4D97-AF65-F5344CB8AC3E}">
        <p14:creationId xmlns:p14="http://schemas.microsoft.com/office/powerpoint/2010/main" val="315881144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1920s</a:t>
            </a:r>
            <a:endParaRPr lang="en-US" sz="7200" dirty="0"/>
          </a:p>
        </p:txBody>
      </p:sp>
      <p:sp>
        <p:nvSpPr>
          <p:cNvPr id="6" name="Content Placeholder 5"/>
          <p:cNvSpPr>
            <a:spLocks noGrp="1"/>
          </p:cNvSpPr>
          <p:nvPr>
            <p:ph idx="1"/>
          </p:nvPr>
        </p:nvSpPr>
        <p:spPr>
          <a:xfrm>
            <a:off x="950259" y="1969995"/>
            <a:ext cx="10242350" cy="4362527"/>
          </a:xfrm>
        </p:spPr>
        <p:txBody>
          <a:bodyPr/>
          <a:lstStyle/>
          <a:p>
            <a:pPr marL="0" indent="0">
              <a:buNone/>
            </a:pPr>
            <a:r>
              <a:rPr lang="en-US" sz="2400" b="1" dirty="0" smtClean="0"/>
              <a:t>1924</a:t>
            </a:r>
            <a:r>
              <a:rPr lang="en-US" sz="2400" dirty="0" smtClean="0"/>
              <a:t>	Student </a:t>
            </a:r>
            <a:r>
              <a:rPr lang="en-US" sz="2400" dirty="0"/>
              <a:t>census showed 54 students majoring in Agricultural </a:t>
            </a:r>
            <a:r>
              <a:rPr lang="en-US" sz="2400" dirty="0" smtClean="0"/>
              <a:t>	Education.</a:t>
            </a:r>
            <a:endParaRPr lang="en-US" sz="2400" dirty="0"/>
          </a:p>
          <a:p>
            <a:pPr marL="0" indent="0">
              <a:buNone/>
            </a:pPr>
            <a:r>
              <a:rPr lang="en-US" sz="2400" b="1" dirty="0"/>
              <a:t>1925 </a:t>
            </a:r>
            <a:r>
              <a:rPr lang="en-US" sz="2400" dirty="0" smtClean="0"/>
              <a:t>	V</a:t>
            </a:r>
            <a:r>
              <a:rPr lang="en-US" sz="2400" dirty="0"/>
              <a:t>. P. I IS HOST TO VOCATIONAL H. S. </a:t>
            </a:r>
            <a:r>
              <a:rPr lang="en-US" sz="2400" dirty="0" smtClean="0"/>
              <a:t>STUDENTS</a:t>
            </a:r>
            <a:endParaRPr lang="en-US" sz="2400" dirty="0"/>
          </a:p>
          <a:p>
            <a:pPr marL="0" indent="0">
              <a:buNone/>
            </a:pPr>
            <a:r>
              <a:rPr lang="en-US" sz="1600" i="1" dirty="0" smtClean="0"/>
              <a:t>	</a:t>
            </a:r>
            <a:r>
              <a:rPr lang="en-US" sz="1900" i="1" dirty="0" smtClean="0"/>
              <a:t>The </a:t>
            </a:r>
            <a:r>
              <a:rPr lang="en-US" sz="1900" i="1" dirty="0"/>
              <a:t>Agricultural Rally of last week-end came to a climax Saturday night at seven </a:t>
            </a:r>
            <a:r>
              <a:rPr lang="en-US" sz="1900" i="1" dirty="0" smtClean="0"/>
              <a:t>	o’clock in </a:t>
            </a:r>
            <a:r>
              <a:rPr lang="en-US" sz="1900" i="1" dirty="0"/>
              <a:t>a mass </a:t>
            </a:r>
            <a:r>
              <a:rPr lang="en-US" sz="1900" i="1" dirty="0" smtClean="0"/>
              <a:t>meeting </a:t>
            </a:r>
            <a:r>
              <a:rPr lang="en-US" sz="1900" i="1" dirty="0"/>
              <a:t>of the visiting vocational high school </a:t>
            </a:r>
            <a:r>
              <a:rPr lang="en-US" sz="1900" i="1" dirty="0" smtClean="0"/>
              <a:t>students.  </a:t>
            </a:r>
            <a:r>
              <a:rPr lang="en-US" sz="1900" i="1" dirty="0"/>
              <a:t>Prizes </a:t>
            </a:r>
            <a:r>
              <a:rPr lang="en-US" sz="1900" i="1" dirty="0" smtClean="0"/>
              <a:t>were 	awarded in </a:t>
            </a:r>
            <a:r>
              <a:rPr lang="en-US" sz="1900" i="1" dirty="0"/>
              <a:t>the athletic and </a:t>
            </a:r>
            <a:r>
              <a:rPr lang="en-US" sz="1900" i="1" dirty="0" smtClean="0"/>
              <a:t>agricultural contests. Chase </a:t>
            </a:r>
            <a:r>
              <a:rPr lang="en-US" sz="1900" i="1" dirty="0"/>
              <a:t>City </a:t>
            </a:r>
            <a:r>
              <a:rPr lang="en-US" sz="1900" i="1" dirty="0" smtClean="0"/>
              <a:t>took </a:t>
            </a:r>
            <a:r>
              <a:rPr lang="en-US" sz="1900" i="1" dirty="0"/>
              <a:t>the first </a:t>
            </a:r>
            <a:r>
              <a:rPr lang="en-US" sz="1900" i="1" dirty="0" smtClean="0"/>
              <a:t>place </a:t>
            </a:r>
            <a:r>
              <a:rPr lang="en-US" sz="1900" i="1" dirty="0"/>
              <a:t>in athletics </a:t>
            </a:r>
            <a:r>
              <a:rPr lang="en-US" sz="1900" i="1" dirty="0" smtClean="0"/>
              <a:t>	while </a:t>
            </a:r>
            <a:r>
              <a:rPr lang="en-US" sz="1900" i="1" dirty="0"/>
              <a:t>Windsor </a:t>
            </a:r>
            <a:r>
              <a:rPr lang="en-US" sz="1900" i="1" dirty="0" smtClean="0"/>
              <a:t>excelled </a:t>
            </a:r>
            <a:r>
              <a:rPr lang="en-US" sz="1900" i="1" dirty="0"/>
              <a:t>in </a:t>
            </a:r>
            <a:r>
              <a:rPr lang="en-US" sz="1900" i="1" dirty="0" smtClean="0"/>
              <a:t>agriculture </a:t>
            </a:r>
            <a:r>
              <a:rPr lang="en-US" sz="1900" i="1" u="sng" dirty="0" smtClean="0"/>
              <a:t>(The </a:t>
            </a:r>
            <a:r>
              <a:rPr lang="en-US" sz="1900" i="1" u="sng" dirty="0"/>
              <a:t>Virginia </a:t>
            </a:r>
            <a:r>
              <a:rPr lang="en-US" sz="1900" i="1" u="sng" dirty="0" smtClean="0"/>
              <a:t>Tech</a:t>
            </a:r>
            <a:r>
              <a:rPr lang="en-US" sz="1900" i="1" dirty="0" smtClean="0"/>
              <a:t>, April </a:t>
            </a:r>
            <a:r>
              <a:rPr lang="en-US" sz="1900" i="1" dirty="0"/>
              <a:t>30, </a:t>
            </a:r>
            <a:r>
              <a:rPr lang="en-US" sz="1900" i="1" dirty="0" smtClean="0"/>
              <a:t>1925).</a:t>
            </a:r>
            <a:endParaRPr lang="en-US" sz="1900" i="1" dirty="0"/>
          </a:p>
          <a:p>
            <a:pPr marL="0" indent="0">
              <a:buNone/>
            </a:pPr>
            <a:r>
              <a:rPr lang="en-US" sz="1900" i="1" dirty="0" smtClean="0"/>
              <a:t>	September </a:t>
            </a:r>
            <a:r>
              <a:rPr lang="en-US" sz="1900" i="1" dirty="0"/>
              <a:t>Walter Newman, Edmund Magill, Harry Sanders, and Henry </a:t>
            </a:r>
            <a:r>
              <a:rPr lang="en-US" sz="1900" i="1" dirty="0" smtClean="0"/>
              <a:t>Groseclose 	proposed </a:t>
            </a:r>
            <a:r>
              <a:rPr lang="en-US" sz="1900" i="1" dirty="0"/>
              <a:t>the </a:t>
            </a:r>
            <a:r>
              <a:rPr lang="en-US" sz="1900" i="1" dirty="0" smtClean="0"/>
              <a:t>idea </a:t>
            </a:r>
            <a:r>
              <a:rPr lang="en-US" sz="1900" i="1" dirty="0"/>
              <a:t>of the Future Farmers of Virginia. They sat at an oak </a:t>
            </a:r>
            <a:r>
              <a:rPr lang="en-US" sz="1900" i="1" dirty="0" smtClean="0"/>
              <a:t>table </a:t>
            </a:r>
            <a:r>
              <a:rPr lang="en-US" sz="1900" i="1" dirty="0"/>
              <a:t>located in the </a:t>
            </a:r>
            <a:r>
              <a:rPr lang="en-US" sz="1900" i="1" dirty="0" smtClean="0"/>
              <a:t>	Agricultural </a:t>
            </a:r>
            <a:r>
              <a:rPr lang="en-US" sz="1900" i="1" dirty="0"/>
              <a:t>Education </a:t>
            </a:r>
            <a:r>
              <a:rPr lang="en-US" sz="1900" i="1" dirty="0" smtClean="0"/>
              <a:t>House </a:t>
            </a:r>
            <a:r>
              <a:rPr lang="en-US" sz="1900" i="1" dirty="0"/>
              <a:t>(near what is currently the </a:t>
            </a:r>
            <a:r>
              <a:rPr lang="en-US" sz="1900" i="1" dirty="0" err="1" smtClean="0"/>
              <a:t>Drillfield</a:t>
            </a:r>
            <a:r>
              <a:rPr lang="en-US" sz="1900" i="1" dirty="0"/>
              <a:t>).</a:t>
            </a:r>
          </a:p>
          <a:p>
            <a:pPr marL="0" indent="0">
              <a:buNone/>
            </a:pPr>
            <a:r>
              <a:rPr lang="en-US" sz="2400" dirty="0"/>
              <a:t>	</a:t>
            </a:r>
            <a:r>
              <a:rPr lang="en-US" sz="2400" dirty="0" smtClean="0"/>
              <a:t>E</a:t>
            </a:r>
            <a:r>
              <a:rPr lang="en-US" sz="2400" dirty="0"/>
              <a:t>. C . Magill appointed department head</a:t>
            </a:r>
          </a:p>
          <a:p>
            <a:pPr marL="0" indent="0">
              <a:buNone/>
            </a:pPr>
            <a:endParaRPr lang="en-US" sz="2400" dirty="0"/>
          </a:p>
        </p:txBody>
      </p:sp>
    </p:spTree>
    <p:extLst>
      <p:ext uri="{BB962C8B-B14F-4D97-AF65-F5344CB8AC3E}">
        <p14:creationId xmlns:p14="http://schemas.microsoft.com/office/powerpoint/2010/main" val="3070295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endParaRPr dirty="0"/>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endParaRPr/>
          </a:p>
        </p:txBody>
      </p:sp>
      <p:sp>
        <p:nvSpPr>
          <p:cNvPr id="174" name="SECTION TITLE"/>
          <p:cNvSpPr/>
          <p:nvPr/>
        </p:nvSpPr>
        <p:spPr>
          <a:xfrm>
            <a:off x="4297238" y="2073890"/>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r>
              <a:rPr lang="en-US" sz="8000" dirty="0" smtClean="0">
                <a:solidFill>
                  <a:schemeClr val="bg1"/>
                </a:solidFill>
              </a:rPr>
              <a:t>1930s</a:t>
            </a:r>
            <a:endParaRPr sz="8000" dirty="0">
              <a:solidFill>
                <a:schemeClr val="bg1"/>
              </a:solidFill>
            </a:endParaRPr>
          </a:p>
        </p:txBody>
      </p:sp>
      <p:pic>
        <p:nvPicPr>
          <p:cNvPr id="10" name="pasted-image.pdf" descr="pasted-image.pdf"/>
          <p:cNvPicPr>
            <a:picLocks noChangeAspect="1"/>
          </p:cNvPicPr>
          <p:nvPr/>
        </p:nvPicPr>
        <p:blipFill>
          <a:blip r:embed="rId2">
            <a:extLst/>
          </a:blip>
          <a:stretch>
            <a:fillRect/>
          </a:stretch>
        </p:blipFill>
        <p:spPr>
          <a:xfrm>
            <a:off x="3199882" y="1311826"/>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fld id="{86CB4B4D-7CA3-9044-876B-883B54F8677D}" type="slidenum">
              <a:rPr lang="en-US" smtClean="0"/>
              <a:t>6</a:t>
            </a:fld>
            <a:endParaRPr lang="en-US"/>
          </a:p>
        </p:txBody>
      </p:sp>
      <p:sp>
        <p:nvSpPr>
          <p:cNvPr id="11" name="Rectangle 10"/>
          <p:cNvSpPr/>
          <p:nvPr/>
        </p:nvSpPr>
        <p:spPr>
          <a:xfrm>
            <a:off x="1748118" y="3094637"/>
            <a:ext cx="8399929" cy="2677656"/>
          </a:xfrm>
          <a:prstGeom prst="rect">
            <a:avLst/>
          </a:prstGeom>
        </p:spPr>
        <p:txBody>
          <a:bodyPr wrap="square">
            <a:spAutoFit/>
          </a:bodyPr>
          <a:lstStyle/>
          <a:p>
            <a:pPr algn="ctr"/>
            <a:r>
              <a:rPr lang="en-US" sz="2800" dirty="0" smtClean="0">
                <a:solidFill>
                  <a:schemeClr val="bg1"/>
                </a:solidFill>
              </a:rPr>
              <a:t>VT Student Population: 1,817</a:t>
            </a:r>
          </a:p>
          <a:p>
            <a:pPr algn="ctr"/>
            <a:r>
              <a:rPr lang="en-US" sz="2800" dirty="0">
                <a:solidFill>
                  <a:schemeClr val="bg1"/>
                </a:solidFill>
              </a:rPr>
              <a:t>Department Location: Agricultural (Price) Hall</a:t>
            </a:r>
          </a:p>
          <a:p>
            <a:pPr algn="ctr"/>
            <a:endParaRPr lang="en-US" sz="2800" dirty="0">
              <a:solidFill>
                <a:schemeClr val="bg1"/>
              </a:solidFill>
            </a:endParaRPr>
          </a:p>
          <a:p>
            <a:pPr algn="ctr"/>
            <a:r>
              <a:rPr lang="en-US" sz="2400" dirty="0">
                <a:solidFill>
                  <a:schemeClr val="bg1"/>
                </a:solidFill>
              </a:rPr>
              <a:t>Julian </a:t>
            </a:r>
            <a:r>
              <a:rPr lang="en-US" sz="2400" dirty="0" err="1">
                <a:solidFill>
                  <a:schemeClr val="bg1"/>
                </a:solidFill>
              </a:rPr>
              <a:t>Burruss</a:t>
            </a:r>
            <a:r>
              <a:rPr lang="en-US" sz="2400" dirty="0">
                <a:solidFill>
                  <a:schemeClr val="bg1"/>
                </a:solidFill>
              </a:rPr>
              <a:t> President 1919 - 1945</a:t>
            </a:r>
          </a:p>
          <a:p>
            <a:pPr algn="ctr"/>
            <a:endParaRPr lang="en-US" sz="2800" dirty="0" smtClean="0">
              <a:solidFill>
                <a:schemeClr val="bg1"/>
              </a:solidFill>
            </a:endParaRPr>
          </a:p>
          <a:p>
            <a:pPr algn="ctr"/>
            <a:endParaRPr lang="en-US" sz="2800" dirty="0">
              <a:solidFill>
                <a:schemeClr val="bg1"/>
              </a:solidFill>
            </a:endParaRPr>
          </a:p>
        </p:txBody>
      </p:sp>
    </p:spTree>
    <p:extLst>
      <p:ext uri="{BB962C8B-B14F-4D97-AF65-F5344CB8AC3E}">
        <p14:creationId xmlns:p14="http://schemas.microsoft.com/office/powerpoint/2010/main" val="35829341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625" y="307368"/>
            <a:ext cx="10075984" cy="1107996"/>
          </a:xfrm>
        </p:spPr>
        <p:txBody>
          <a:bodyPr/>
          <a:lstStyle/>
          <a:p>
            <a:pPr algn="ctr"/>
            <a:r>
              <a:rPr lang="en-US" sz="7200" dirty="0" smtClean="0"/>
              <a:t>1930s</a:t>
            </a:r>
            <a:endParaRPr lang="en-US" sz="7200" dirty="0"/>
          </a:p>
        </p:txBody>
      </p:sp>
      <p:sp>
        <p:nvSpPr>
          <p:cNvPr id="6" name="Content Placeholder 5"/>
          <p:cNvSpPr>
            <a:spLocks noGrp="1"/>
          </p:cNvSpPr>
          <p:nvPr>
            <p:ph idx="1"/>
          </p:nvPr>
        </p:nvSpPr>
        <p:spPr>
          <a:xfrm>
            <a:off x="1203515" y="1969995"/>
            <a:ext cx="9805144" cy="4362527"/>
          </a:xfrm>
        </p:spPr>
        <p:txBody>
          <a:bodyPr/>
          <a:lstStyle/>
          <a:p>
            <a:pPr marL="0" indent="0">
              <a:buNone/>
            </a:pPr>
            <a:r>
              <a:rPr lang="en-US" b="1" dirty="0" smtClean="0"/>
              <a:t>1932-33</a:t>
            </a:r>
            <a:r>
              <a:rPr lang="en-US" dirty="0" smtClean="0"/>
              <a:t> VPI </a:t>
            </a:r>
            <a:r>
              <a:rPr lang="en-US" dirty="0"/>
              <a:t>Collegiate FFA Chapter chartered with Henry </a:t>
            </a:r>
            <a:r>
              <a:rPr lang="en-US" dirty="0" smtClean="0"/>
              <a:t>		     Groseclose </a:t>
            </a:r>
            <a:r>
              <a:rPr lang="en-US" dirty="0"/>
              <a:t>serving as </a:t>
            </a:r>
            <a:r>
              <a:rPr lang="en-US" dirty="0" smtClean="0"/>
              <a:t>adviser</a:t>
            </a:r>
            <a:endParaRPr lang="en-US" dirty="0"/>
          </a:p>
          <a:p>
            <a:pPr marL="0" indent="0">
              <a:buNone/>
            </a:pPr>
            <a:r>
              <a:rPr lang="en-US" b="1" dirty="0" smtClean="0"/>
              <a:t>1934</a:t>
            </a:r>
            <a:r>
              <a:rPr lang="en-US" dirty="0"/>
              <a:t> </a:t>
            </a:r>
            <a:r>
              <a:rPr lang="en-US" dirty="0" smtClean="0"/>
              <a:t>	Departmental </a:t>
            </a:r>
            <a:r>
              <a:rPr lang="en-US" dirty="0"/>
              <a:t>name changed to Department of </a:t>
            </a:r>
            <a:r>
              <a:rPr lang="en-US" dirty="0" smtClean="0"/>
              <a:t>	Vocational </a:t>
            </a:r>
            <a:r>
              <a:rPr lang="en-US" dirty="0"/>
              <a:t>Education with Harry </a:t>
            </a:r>
            <a:r>
              <a:rPr lang="en-US" dirty="0" smtClean="0"/>
              <a:t>Sanders </a:t>
            </a:r>
            <a:r>
              <a:rPr lang="en-US" dirty="0"/>
              <a:t>as leader.  Lyle </a:t>
            </a:r>
            <a:r>
              <a:rPr lang="en-US" dirty="0" smtClean="0"/>
              <a:t>	Kinnear </a:t>
            </a:r>
            <a:r>
              <a:rPr lang="en-US" dirty="0"/>
              <a:t>added to departmental faculty to work with and </a:t>
            </a:r>
            <a:r>
              <a:rPr lang="en-US" dirty="0" smtClean="0"/>
              <a:t>	teach </a:t>
            </a:r>
            <a:r>
              <a:rPr lang="en-US" dirty="0"/>
              <a:t>general education and psychology courses.  In 1972 </a:t>
            </a:r>
            <a:r>
              <a:rPr lang="en-US" dirty="0" smtClean="0"/>
              <a:t>	Dr</a:t>
            </a:r>
            <a:r>
              <a:rPr lang="en-US" dirty="0"/>
              <a:t>. </a:t>
            </a:r>
            <a:r>
              <a:rPr lang="en-US" dirty="0" smtClean="0"/>
              <a:t>Kinnear </a:t>
            </a:r>
            <a:r>
              <a:rPr lang="en-US" dirty="0"/>
              <a:t>would </a:t>
            </a:r>
            <a:r>
              <a:rPr lang="en-US" dirty="0" smtClean="0"/>
              <a:t>publish </a:t>
            </a:r>
            <a:r>
              <a:rPr lang="en-US" dirty="0"/>
              <a:t>a historical book for the Virginia </a:t>
            </a:r>
            <a:r>
              <a:rPr lang="en-US" dirty="0" smtClean="0"/>
              <a:t>	Tech </a:t>
            </a:r>
            <a:r>
              <a:rPr lang="en-US" dirty="0"/>
              <a:t>centennial entitled “The First 100 </a:t>
            </a:r>
            <a:r>
              <a:rPr lang="en-US" dirty="0" smtClean="0"/>
              <a:t>Years.”</a:t>
            </a:r>
            <a:endParaRPr lang="en-US" dirty="0"/>
          </a:p>
          <a:p>
            <a:pPr marL="0" indent="0">
              <a:buNone/>
            </a:pPr>
            <a:r>
              <a:rPr lang="en-US" b="1" dirty="0" smtClean="0"/>
              <a:t>1938</a:t>
            </a:r>
            <a:r>
              <a:rPr lang="en-US" dirty="0"/>
              <a:t> </a:t>
            </a:r>
            <a:r>
              <a:rPr lang="en-US" dirty="0" smtClean="0"/>
              <a:t>	Miss </a:t>
            </a:r>
            <a:r>
              <a:rPr lang="en-US" dirty="0"/>
              <a:t>Olive Salem appointed first female faculty member </a:t>
            </a:r>
            <a:r>
              <a:rPr lang="en-US" dirty="0" smtClean="0"/>
              <a:t>	in </a:t>
            </a:r>
            <a:r>
              <a:rPr lang="en-US" dirty="0"/>
              <a:t>the department as a </a:t>
            </a:r>
            <a:r>
              <a:rPr lang="en-US" dirty="0" smtClean="0"/>
              <a:t>research </a:t>
            </a:r>
            <a:r>
              <a:rPr lang="en-US" dirty="0"/>
              <a:t>assistant.</a:t>
            </a:r>
          </a:p>
          <a:p>
            <a:pPr marL="0" indent="0">
              <a:buNone/>
            </a:pPr>
            <a:endParaRPr lang="en-US" sz="2400" dirty="0"/>
          </a:p>
        </p:txBody>
      </p:sp>
    </p:spTree>
    <p:extLst>
      <p:ext uri="{BB962C8B-B14F-4D97-AF65-F5344CB8AC3E}">
        <p14:creationId xmlns:p14="http://schemas.microsoft.com/office/powerpoint/2010/main" val="548108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ectangle"/>
          <p:cNvSpPr/>
          <p:nvPr/>
        </p:nvSpPr>
        <p:spPr>
          <a:xfrm>
            <a:off x="-18258" y="0"/>
            <a:ext cx="12210257" cy="6876288"/>
          </a:xfrm>
          <a:prstGeom prst="rect">
            <a:avLst/>
          </a:prstGeom>
          <a:solidFill>
            <a:schemeClr val="accent1"/>
          </a:solidFill>
          <a:ln w="12700">
            <a:miter lim="400000"/>
          </a:ln>
        </p:spPr>
        <p:txBody>
          <a:bodyPr lIns="45719" rIns="45719" anchor="ctr"/>
          <a:lstStyle/>
          <a:p>
            <a:endParaRPr/>
          </a:p>
        </p:txBody>
      </p:sp>
      <p:sp>
        <p:nvSpPr>
          <p:cNvPr id="170" name="Title 1"/>
          <p:cNvSpPr/>
          <p:nvPr/>
        </p:nvSpPr>
        <p:spPr>
          <a:xfrm>
            <a:off x="2463183" y="2562981"/>
            <a:ext cx="557895"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spAutoFit/>
          </a:bodyPr>
          <a:lstStyle>
            <a:lvl1pPr>
              <a:lnSpc>
                <a:spcPct val="90000"/>
              </a:lnSpc>
              <a:defRPr sz="4000" spc="90">
                <a:solidFill>
                  <a:schemeClr val="accent2"/>
                </a:solidFill>
                <a:latin typeface="Gineso Cond Thin"/>
                <a:ea typeface="Gineso Cond Thin"/>
                <a:cs typeface="Gineso Cond Thin"/>
                <a:sym typeface="Gineso Cond Thin"/>
              </a:defRPr>
            </a:lvl1pPr>
          </a:lstStyle>
          <a:p>
            <a:endParaRPr dirty="0"/>
          </a:p>
        </p:txBody>
      </p:sp>
      <p:sp>
        <p:nvSpPr>
          <p:cNvPr id="173" name="Straight Connector 22"/>
          <p:cNvSpPr/>
          <p:nvPr/>
        </p:nvSpPr>
        <p:spPr>
          <a:xfrm>
            <a:off x="-496810" y="-369991"/>
            <a:ext cx="13167362" cy="69314"/>
          </a:xfrm>
          <a:prstGeom prst="line">
            <a:avLst/>
          </a:prstGeom>
          <a:ln>
            <a:solidFill>
              <a:schemeClr val="accent2"/>
            </a:solidFill>
            <a:prstDash val="dash"/>
            <a:miter/>
          </a:ln>
        </p:spPr>
        <p:txBody>
          <a:bodyPr lIns="45719" rIns="45719"/>
          <a:lstStyle/>
          <a:p>
            <a:endParaRPr/>
          </a:p>
        </p:txBody>
      </p:sp>
      <p:sp>
        <p:nvSpPr>
          <p:cNvPr id="174" name="SECTION TITLE"/>
          <p:cNvSpPr/>
          <p:nvPr/>
        </p:nvSpPr>
        <p:spPr>
          <a:xfrm>
            <a:off x="4441125" y="1429404"/>
            <a:ext cx="5418262" cy="68087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Autofit/>
          </a:bodyPr>
          <a:lstStyle>
            <a:lvl1pPr defTabSz="658368">
              <a:lnSpc>
                <a:spcPct val="90000"/>
              </a:lnSpc>
              <a:defRPr sz="5184" spc="259">
                <a:latin typeface="AcherusGrotesqueLight"/>
                <a:ea typeface="AcherusGrotesqueLight"/>
                <a:cs typeface="AcherusGrotesqueLight"/>
                <a:sym typeface="AcherusGrotesqueLight"/>
              </a:defRPr>
            </a:lvl1pPr>
          </a:lstStyle>
          <a:p>
            <a:r>
              <a:rPr lang="en-US" sz="8000" dirty="0" smtClean="0">
                <a:solidFill>
                  <a:schemeClr val="bg1"/>
                </a:solidFill>
              </a:rPr>
              <a:t>1940s</a:t>
            </a:r>
            <a:endParaRPr sz="8000" dirty="0">
              <a:solidFill>
                <a:schemeClr val="bg1"/>
              </a:solidFill>
            </a:endParaRPr>
          </a:p>
        </p:txBody>
      </p:sp>
      <p:pic>
        <p:nvPicPr>
          <p:cNvPr id="10" name="pasted-image.pdf" descr="pasted-image.pdf"/>
          <p:cNvPicPr>
            <a:picLocks noChangeAspect="1"/>
          </p:cNvPicPr>
          <p:nvPr/>
        </p:nvPicPr>
        <p:blipFill>
          <a:blip r:embed="rId2">
            <a:extLst/>
          </a:blip>
          <a:stretch>
            <a:fillRect/>
          </a:stretch>
        </p:blipFill>
        <p:spPr>
          <a:xfrm>
            <a:off x="3764208" y="627002"/>
            <a:ext cx="492608" cy="492611"/>
          </a:xfrm>
          <a:prstGeom prst="rect">
            <a:avLst/>
          </a:prstGeom>
          <a:ln w="12700">
            <a:miter lim="400000"/>
          </a:ln>
        </p:spPr>
      </p:pic>
      <p:grpSp>
        <p:nvGrpSpPr>
          <p:cNvPr id="3" name="Group 2"/>
          <p:cNvGrpSpPr/>
          <p:nvPr/>
        </p:nvGrpSpPr>
        <p:grpSpPr>
          <a:xfrm>
            <a:off x="-1462207" y="6283031"/>
            <a:ext cx="5760720" cy="470008"/>
            <a:chOff x="-1462207" y="6283031"/>
            <a:chExt cx="5760720" cy="470008"/>
          </a:xfrm>
        </p:grpSpPr>
        <p:sp>
          <p:nvSpPr>
            <p:cNvPr id="172" name="Straight Connector 19"/>
            <p:cNvSpPr/>
            <p:nvPr/>
          </p:nvSpPr>
          <p:spPr>
            <a:xfrm>
              <a:off x="-1462207" y="6283031"/>
              <a:ext cx="5760720" cy="49014"/>
            </a:xfrm>
            <a:prstGeom prst="line">
              <a:avLst/>
            </a:prstGeom>
            <a:ln>
              <a:solidFill>
                <a:schemeClr val="tx2"/>
              </a:solidFill>
              <a:prstDash val="dash"/>
              <a:miter/>
            </a:ln>
          </p:spPr>
          <p:txBody>
            <a:bodyPr lIns="45719" rIns="45719"/>
            <a:lstStyle/>
            <a:p>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9294"/>
            <a:stretch/>
          </p:blipFill>
          <p:spPr>
            <a:xfrm>
              <a:off x="61523" y="6450445"/>
              <a:ext cx="1411020" cy="302594"/>
            </a:xfrm>
            <a:prstGeom prst="rect">
              <a:avLst/>
            </a:prstGeom>
          </p:spPr>
        </p:pic>
      </p:grpSp>
      <p:sp>
        <p:nvSpPr>
          <p:cNvPr id="5" name="Slide Number Placeholder 4"/>
          <p:cNvSpPr>
            <a:spLocks noGrp="1"/>
          </p:cNvSpPr>
          <p:nvPr>
            <p:ph type="sldNum" sz="quarter" idx="4294967295"/>
          </p:nvPr>
        </p:nvSpPr>
        <p:spPr>
          <a:xfrm>
            <a:off x="9715500" y="6356350"/>
            <a:ext cx="2476500" cy="358775"/>
          </a:xfrm>
          <a:prstGeom prst="rect">
            <a:avLst/>
          </a:prstGeom>
        </p:spPr>
        <p:txBody>
          <a:bodyPr/>
          <a:lstStyle/>
          <a:p>
            <a:fld id="{86CB4B4D-7CA3-9044-876B-883B54F8677D}" type="slidenum">
              <a:rPr lang="en-US" smtClean="0"/>
              <a:t>8</a:t>
            </a:fld>
            <a:endParaRPr lang="en-US" dirty="0"/>
          </a:p>
        </p:txBody>
      </p:sp>
      <p:sp>
        <p:nvSpPr>
          <p:cNvPr id="11" name="Rectangle 10"/>
          <p:cNvSpPr/>
          <p:nvPr/>
        </p:nvSpPr>
        <p:spPr>
          <a:xfrm>
            <a:off x="1205587" y="2110283"/>
            <a:ext cx="9762565" cy="4893647"/>
          </a:xfrm>
          <a:prstGeom prst="rect">
            <a:avLst/>
          </a:prstGeom>
        </p:spPr>
        <p:txBody>
          <a:bodyPr wrap="square">
            <a:spAutoFit/>
          </a:bodyPr>
          <a:lstStyle/>
          <a:p>
            <a:pPr algn="ctr"/>
            <a:endParaRPr lang="en-US" sz="2400" dirty="0">
              <a:solidFill>
                <a:schemeClr val="bg1"/>
              </a:solidFill>
            </a:endParaRPr>
          </a:p>
          <a:p>
            <a:pPr algn="ctr"/>
            <a:r>
              <a:rPr lang="en-US" sz="2800" dirty="0" smtClean="0">
                <a:solidFill>
                  <a:schemeClr val="bg1"/>
                </a:solidFill>
              </a:rPr>
              <a:t>VT Student Population: 3,582  </a:t>
            </a:r>
            <a:r>
              <a:rPr lang="en-US" sz="2400" i="1" dirty="0" smtClean="0">
                <a:solidFill>
                  <a:schemeClr val="bg1"/>
                </a:solidFill>
              </a:rPr>
              <a:t>(1943: 982, 1944: </a:t>
            </a:r>
            <a:r>
              <a:rPr lang="en-US" sz="2400" i="1" dirty="0">
                <a:solidFill>
                  <a:schemeClr val="bg1"/>
                </a:solidFill>
              </a:rPr>
              <a:t>738</a:t>
            </a:r>
            <a:r>
              <a:rPr lang="en-US" sz="2400" i="1" dirty="0" smtClean="0">
                <a:solidFill>
                  <a:schemeClr val="bg1"/>
                </a:solidFill>
              </a:rPr>
              <a:t>)</a:t>
            </a:r>
          </a:p>
          <a:p>
            <a:pPr algn="ctr"/>
            <a:r>
              <a:rPr lang="en-US" sz="2800" dirty="0">
                <a:solidFill>
                  <a:schemeClr val="bg1"/>
                </a:solidFill>
              </a:rPr>
              <a:t>Department Location: Agricultural (Price) Hall</a:t>
            </a:r>
          </a:p>
          <a:p>
            <a:endParaRPr lang="en-US" sz="2400" i="1" dirty="0">
              <a:solidFill>
                <a:schemeClr val="bg1"/>
              </a:solidFill>
            </a:endParaRPr>
          </a:p>
          <a:p>
            <a:pPr algn="ctr"/>
            <a:r>
              <a:rPr lang="en-US" sz="2400" dirty="0">
                <a:solidFill>
                  <a:schemeClr val="bg1"/>
                </a:solidFill>
              </a:rPr>
              <a:t>In-State Tuition - $120 per year</a:t>
            </a:r>
          </a:p>
          <a:p>
            <a:pPr algn="ctr"/>
            <a:r>
              <a:rPr lang="en-US" sz="2400" dirty="0">
                <a:solidFill>
                  <a:schemeClr val="bg1"/>
                </a:solidFill>
              </a:rPr>
              <a:t>The Campus Prepares for War II</a:t>
            </a:r>
          </a:p>
          <a:p>
            <a:pPr algn="ctr"/>
            <a:r>
              <a:rPr lang="en-US" sz="2400" dirty="0">
                <a:solidFill>
                  <a:schemeClr val="bg1"/>
                </a:solidFill>
              </a:rPr>
              <a:t>Julian </a:t>
            </a:r>
            <a:r>
              <a:rPr lang="en-US" sz="2400" dirty="0" err="1">
                <a:solidFill>
                  <a:schemeClr val="bg1"/>
                </a:solidFill>
              </a:rPr>
              <a:t>Burruss</a:t>
            </a:r>
            <a:r>
              <a:rPr lang="en-US" sz="2400" dirty="0">
                <a:solidFill>
                  <a:schemeClr val="bg1"/>
                </a:solidFill>
              </a:rPr>
              <a:t> President 1919 - 1945</a:t>
            </a:r>
          </a:p>
          <a:p>
            <a:pPr algn="ctr"/>
            <a:r>
              <a:rPr lang="en-US" sz="2400" dirty="0">
                <a:solidFill>
                  <a:schemeClr val="bg1"/>
                </a:solidFill>
              </a:rPr>
              <a:t>John Redd Hutcheson President 1945 </a:t>
            </a:r>
            <a:r>
              <a:rPr lang="en-US" sz="2400" dirty="0" smtClean="0">
                <a:solidFill>
                  <a:schemeClr val="bg1"/>
                </a:solidFill>
              </a:rPr>
              <a:t>– 1947</a:t>
            </a:r>
          </a:p>
          <a:p>
            <a:pPr algn="ctr"/>
            <a:endParaRPr lang="en-US" sz="2800" dirty="0" smtClean="0">
              <a:solidFill>
                <a:schemeClr val="bg1"/>
              </a:solidFill>
            </a:endParaRPr>
          </a:p>
          <a:p>
            <a:pPr algn="ctr"/>
            <a:endParaRPr lang="en-US" sz="2800" dirty="0">
              <a:solidFill>
                <a:schemeClr val="bg1"/>
              </a:solidFill>
            </a:endParaRPr>
          </a:p>
          <a:p>
            <a:pPr algn="ctr"/>
            <a:endParaRPr lang="en-US" sz="2800" dirty="0">
              <a:solidFill>
                <a:schemeClr val="bg1"/>
              </a:solidFill>
            </a:endParaRPr>
          </a:p>
          <a:p>
            <a:pPr algn="ctr"/>
            <a:endParaRPr lang="en-US" sz="2800" dirty="0">
              <a:solidFill>
                <a:schemeClr val="bg1"/>
              </a:solidFill>
            </a:endParaRPr>
          </a:p>
        </p:txBody>
      </p:sp>
    </p:spTree>
    <p:extLst>
      <p:ext uri="{BB962C8B-B14F-4D97-AF65-F5344CB8AC3E}">
        <p14:creationId xmlns:p14="http://schemas.microsoft.com/office/powerpoint/2010/main" val="331987004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4" name="VT-grid-02.png" descr="VT-grid-02.png"/>
          <p:cNvPicPr>
            <a:picLocks noChangeAspect="1"/>
          </p:cNvPicPr>
          <p:nvPr/>
        </p:nvPicPr>
        <p:blipFill>
          <a:blip r:embed="rId2">
            <a:extLst/>
          </a:blip>
          <a:stretch>
            <a:fillRect/>
          </a:stretch>
        </p:blipFill>
        <p:spPr>
          <a:xfrm>
            <a:off x="3750490" y="6346269"/>
            <a:ext cx="10600807" cy="6858001"/>
          </a:xfrm>
          <a:prstGeom prst="rect">
            <a:avLst/>
          </a:prstGeom>
          <a:ln w="12700">
            <a:miter lim="400000"/>
          </a:ln>
        </p:spPr>
      </p:pic>
      <p:pic>
        <p:nvPicPr>
          <p:cNvPr id="355" name="pasted-image.pdf" descr="pasted-image.pdf"/>
          <p:cNvPicPr>
            <a:picLocks noChangeAspect="1"/>
          </p:cNvPicPr>
          <p:nvPr/>
        </p:nvPicPr>
        <p:blipFill>
          <a:blip r:embed="rId3">
            <a:extLst/>
          </a:blip>
          <a:stretch>
            <a:fillRect/>
          </a:stretch>
        </p:blipFill>
        <p:spPr>
          <a:xfrm>
            <a:off x="703580" y="1125219"/>
            <a:ext cx="248047" cy="248048"/>
          </a:xfrm>
          <a:prstGeom prst="rect">
            <a:avLst/>
          </a:prstGeom>
          <a:ln w="12700">
            <a:miter lim="400000"/>
          </a:ln>
        </p:spPr>
      </p:pic>
      <p:pic>
        <p:nvPicPr>
          <p:cNvPr id="357" name="pasted-image.pdf" descr="pasted-image.pdf"/>
          <p:cNvPicPr>
            <a:picLocks noChangeAspect="1"/>
          </p:cNvPicPr>
          <p:nvPr/>
        </p:nvPicPr>
        <p:blipFill>
          <a:blip r:embed="rId3">
            <a:extLst/>
          </a:blip>
          <a:stretch>
            <a:fillRect/>
          </a:stretch>
        </p:blipFill>
        <p:spPr>
          <a:xfrm rot="10800000">
            <a:off x="6837680" y="5303520"/>
            <a:ext cx="248048" cy="248047"/>
          </a:xfrm>
          <a:prstGeom prst="rect">
            <a:avLst/>
          </a:prstGeom>
          <a:ln w="12700">
            <a:miter lim="400000"/>
          </a:ln>
        </p:spPr>
      </p:pic>
      <p:sp>
        <p:nvSpPr>
          <p:cNvPr id="360" name="Straight Connector 57"/>
          <p:cNvSpPr/>
          <p:nvPr/>
        </p:nvSpPr>
        <p:spPr>
          <a:xfrm>
            <a:off x="683165" y="586796"/>
            <a:ext cx="11989848" cy="1"/>
          </a:xfrm>
          <a:prstGeom prst="line">
            <a:avLst/>
          </a:prstGeom>
          <a:ln>
            <a:solidFill>
              <a:schemeClr val="accent3"/>
            </a:solidFill>
            <a:prstDash val="dash"/>
            <a:miter/>
          </a:ln>
        </p:spPr>
        <p:txBody>
          <a:bodyPr lIns="45719" rIns="45719"/>
          <a:lstStyle/>
          <a:p>
            <a:endParaRPr/>
          </a:p>
        </p:txBody>
      </p:sp>
      <p:sp>
        <p:nvSpPr>
          <p:cNvPr id="11" name="TextBox 20"/>
          <p:cNvSpPr/>
          <p:nvPr/>
        </p:nvSpPr>
        <p:spPr>
          <a:xfrm>
            <a:off x="7557247" y="1381498"/>
            <a:ext cx="3504701" cy="378565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defRPr sz="1200">
                <a:solidFill>
                  <a:srgbClr val="585C5E"/>
                </a:solidFill>
                <a:latin typeface="Crimson Text Roman"/>
                <a:ea typeface="Crimson Text Roman"/>
                <a:cs typeface="Crimson Text Roman"/>
                <a:sym typeface="Crimson Text Roman"/>
              </a:defRPr>
            </a:lvl1pPr>
          </a:lstStyle>
          <a:p>
            <a:r>
              <a:rPr lang="en-US" sz="2000" dirty="0"/>
              <a:t>The decade of the 1940s was dominated by World War II.  Because of VPI’s reputation for its ROTC program and the Corps of Cadets, the United State’s Military wanted as many officers as possible and came to Blacksburg to find them.  Consequently, in 1942 the first ever commencements were held for the fall and winter quarters.</a:t>
            </a:r>
          </a:p>
        </p:txBody>
      </p:sp>
      <p:sp>
        <p:nvSpPr>
          <p:cNvPr id="13" name="Title 1"/>
          <p:cNvSpPr/>
          <p:nvPr/>
        </p:nvSpPr>
        <p:spPr>
          <a:xfrm>
            <a:off x="1259965" y="6357541"/>
            <a:ext cx="3821177" cy="415217"/>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noAutofit/>
          </a:bodyPr>
          <a:lstStyle/>
          <a:p>
            <a:pPr>
              <a:lnSpc>
                <a:spcPct val="90000"/>
              </a:lnSpc>
              <a:defRPr sz="1400" spc="200">
                <a:solidFill>
                  <a:schemeClr val="accent3"/>
                </a:solidFill>
                <a:latin typeface="Acherus Grotesque"/>
                <a:ea typeface="Acherus Grotesque"/>
                <a:cs typeface="Acherus Grotesque"/>
                <a:sym typeface="Acherus Grotesque"/>
              </a:defRPr>
            </a:pPr>
            <a:r>
              <a:rPr lang="en-US" sz="2800" dirty="0" smtClean="0">
                <a:solidFill>
                  <a:schemeClr val="accent1"/>
                </a:solidFill>
              </a:rPr>
              <a:t>1940s</a:t>
            </a:r>
            <a:endParaRPr sz="2800" dirty="0">
              <a:solidFill>
                <a:schemeClr val="accent1"/>
              </a:solidFill>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469" y="1381627"/>
            <a:ext cx="5896096" cy="3913533"/>
          </a:xfrm>
          <a:prstGeom prst="rect">
            <a:avLst/>
          </a:prstGeom>
        </p:spPr>
      </p:pic>
    </p:spTree>
    <p:extLst>
      <p:ext uri="{BB962C8B-B14F-4D97-AF65-F5344CB8AC3E}">
        <p14:creationId xmlns:p14="http://schemas.microsoft.com/office/powerpoint/2010/main" val="257324873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VT Color Theme">
      <a:dk1>
        <a:srgbClr val="6C1035"/>
      </a:dk1>
      <a:lt1>
        <a:srgbClr val="FFFFFF"/>
      </a:lt1>
      <a:dk2>
        <a:srgbClr val="A7A7A7"/>
      </a:dk2>
      <a:lt2>
        <a:srgbClr val="535353"/>
      </a:lt2>
      <a:accent1>
        <a:srgbClr val="6C1035"/>
      </a:accent1>
      <a:accent2>
        <a:srgbClr val="E57631"/>
      </a:accent2>
      <a:accent3>
        <a:srgbClr val="A5A5A5"/>
      </a:accent3>
      <a:accent4>
        <a:srgbClr val="417C79"/>
      </a:accent4>
      <a:accent5>
        <a:srgbClr val="E5E1EF"/>
      </a:accent5>
      <a:accent6>
        <a:srgbClr val="003C71"/>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miter lim="400000"/>
        </a:ln>
        <a:extLst>
          <a:ext uri="{C572A759-6A51-4108-AA02-DFA0A04FC94B}">
            <ma14:wrappingTextBoxFlag xmlns="" xmlns:ma14="http://schemas.microsoft.com/office/mac/drawingml/2011/main" val="1"/>
          </a:ext>
        </a:extLst>
      </a:spPr>
      <a:bodyPr lIns="45719" rIns="45719">
        <a:spAutoFit/>
      </a:bodyPr>
      <a:lstStyle>
        <a:defPPr>
          <a:defRPr dirty="0" smtClean="0"/>
        </a:defPPr>
      </a:lst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6C1035"/>
      </a:dk1>
      <a:lt1>
        <a:srgbClr val="5C6C66"/>
      </a:lt1>
      <a:dk2>
        <a:srgbClr val="A7A7A7"/>
      </a:dk2>
      <a:lt2>
        <a:srgbClr val="535353"/>
      </a:lt2>
      <a:accent1>
        <a:srgbClr val="6C1035"/>
      </a:accent1>
      <a:accent2>
        <a:srgbClr val="E57631"/>
      </a:accent2>
      <a:accent3>
        <a:srgbClr val="A5A5A5"/>
      </a:accent3>
      <a:accent4>
        <a:srgbClr val="417C79"/>
      </a:accent4>
      <a:accent5>
        <a:srgbClr val="E5E1EF"/>
      </a:accent5>
      <a:accent6>
        <a:srgbClr val="003C71"/>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1"/>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Eddy Proposals</Template>
  <TotalTime>3491</TotalTime>
  <Words>566</Words>
  <Application>Microsoft Office PowerPoint</Application>
  <PresentationFormat>Widescreen</PresentationFormat>
  <Paragraphs>178</Paragraphs>
  <Slides>24</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Acherus Grotesque</vt:lpstr>
      <vt:lpstr>AcherusGrotesqueLight</vt:lpstr>
      <vt:lpstr>Arial</vt:lpstr>
      <vt:lpstr>Calibri</vt:lpstr>
      <vt:lpstr>Calibri Light</vt:lpstr>
      <vt:lpstr>Crimson Text Roman</vt:lpstr>
      <vt:lpstr>Gineso Cond Thin</vt:lpstr>
      <vt:lpstr>Helvetica</vt:lpstr>
      <vt:lpstr>Office Theme</vt:lpstr>
      <vt:lpstr>PowerPoint Presentation</vt:lpstr>
      <vt:lpstr>PowerPoint Presentation</vt:lpstr>
      <vt:lpstr>1917-19</vt:lpstr>
      <vt:lpstr>PowerPoint Presentation</vt:lpstr>
      <vt:lpstr>1920s</vt:lpstr>
      <vt:lpstr>PowerPoint Presentation</vt:lpstr>
      <vt:lpstr>1930s</vt:lpstr>
      <vt:lpstr>PowerPoint Presentation</vt:lpstr>
      <vt:lpstr>PowerPoint Presentation</vt:lpstr>
      <vt:lpstr>1940s</vt:lpstr>
      <vt:lpstr>PowerPoint Presentation</vt:lpstr>
      <vt:lpstr>1950s</vt:lpstr>
      <vt:lpstr>PowerPoint Presentation</vt:lpstr>
      <vt:lpstr>1960s</vt:lpstr>
      <vt:lpstr>PowerPoint Presentation</vt:lpstr>
      <vt:lpstr>1970s</vt:lpstr>
      <vt:lpstr>PowerPoint Presentation</vt:lpstr>
      <vt:lpstr>1980s</vt:lpstr>
      <vt:lpstr>PowerPoint Presentation</vt:lpstr>
      <vt:lpstr>1990s</vt:lpstr>
      <vt:lpstr>PowerPoint Presentation</vt:lpstr>
      <vt:lpstr>2000s</vt:lpstr>
      <vt:lpstr>PowerPoint Presentation</vt:lpstr>
      <vt:lpstr>2010s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Mountain, Gabrielle</dc:creator>
  <cp:lastModifiedBy>Mountain, Gabrielle</cp:lastModifiedBy>
  <cp:revision>195</cp:revision>
  <cp:lastPrinted>2018-09-06T14:02:25Z</cp:lastPrinted>
  <dcterms:modified xsi:type="dcterms:W3CDTF">2018-09-21T12:52:52Z</dcterms:modified>
</cp:coreProperties>
</file>